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92" r:id="rId2"/>
    <p:sldId id="262" r:id="rId3"/>
    <p:sldId id="265" r:id="rId4"/>
    <p:sldId id="266" r:id="rId5"/>
    <p:sldId id="281" r:id="rId6"/>
    <p:sldId id="263" r:id="rId7"/>
    <p:sldId id="291" r:id="rId8"/>
    <p:sldId id="270" r:id="rId9"/>
    <p:sldId id="271" r:id="rId10"/>
    <p:sldId id="285" r:id="rId11"/>
    <p:sldId id="290" r:id="rId12"/>
    <p:sldId id="287" r:id="rId13"/>
    <p:sldId id="288" r:id="rId14"/>
    <p:sldId id="274" r:id="rId15"/>
    <p:sldId id="284" r:id="rId16"/>
    <p:sldId id="283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AD43B-BB6E-4DCA-867F-22F3F16E6981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FC571F66-1C1A-4050-B2EA-05D3D5DD3EAF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 dirty="0"/>
        </a:p>
      </dgm:t>
    </dgm:pt>
    <dgm:pt modelId="{28E33046-4EEF-44D4-9519-B5AE7CBE46B7}" type="parTrans" cxnId="{357A344A-055A-4D1D-B8AC-67F78D093A13}">
      <dgm:prSet/>
      <dgm:spPr/>
      <dgm:t>
        <a:bodyPr/>
        <a:lstStyle/>
        <a:p>
          <a:endParaRPr lang="pl-PL"/>
        </a:p>
      </dgm:t>
    </dgm:pt>
    <dgm:pt modelId="{9A163AEC-03A8-4079-9E88-8BB0D9583FA6}" type="sibTrans" cxnId="{357A344A-055A-4D1D-B8AC-67F78D093A13}">
      <dgm:prSet/>
      <dgm:spPr/>
      <dgm:t>
        <a:bodyPr/>
        <a:lstStyle/>
        <a:p>
          <a:endParaRPr lang="pl-PL"/>
        </a:p>
      </dgm:t>
    </dgm:pt>
    <dgm:pt modelId="{8C262A1A-1CD3-4940-8B70-DA591618B105}">
      <dgm:prSet phldrT="[Tekst]"/>
      <dgm:spPr/>
      <dgm:t>
        <a:bodyPr/>
        <a:lstStyle/>
        <a:p>
          <a:r>
            <a:rPr lang="pl-PL" b="0" dirty="0" smtClean="0">
              <a:solidFill>
                <a:schemeClr val="tx1"/>
              </a:solidFill>
            </a:rPr>
            <a:t>Animatorzy</a:t>
          </a:r>
          <a:r>
            <a:rPr lang="pl-PL" b="0" smtClean="0">
              <a:solidFill>
                <a:schemeClr val="tx1"/>
              </a:solidFill>
            </a:rPr>
            <a:t/>
          </a:r>
          <a:br>
            <a:rPr lang="pl-PL" b="0" smtClean="0">
              <a:solidFill>
                <a:schemeClr val="tx1"/>
              </a:solidFill>
            </a:rPr>
          </a:br>
          <a:r>
            <a:rPr lang="pl-PL" b="0" smtClean="0">
              <a:solidFill>
                <a:schemeClr val="tx1"/>
              </a:solidFill>
            </a:rPr>
            <a:t>Wyróżnieni w dotychczasowych</a:t>
          </a:r>
          <a:r>
            <a:rPr lang="pl-PL" b="0" baseline="0" smtClean="0">
              <a:solidFill>
                <a:schemeClr val="tx1"/>
              </a:solidFill>
            </a:rPr>
            <a:t> </a:t>
          </a:r>
          <a:br>
            <a:rPr lang="pl-PL" b="0" baseline="0" smtClean="0">
              <a:solidFill>
                <a:schemeClr val="tx1"/>
              </a:solidFill>
            </a:rPr>
          </a:br>
          <a:r>
            <a:rPr lang="pl-PL" b="0" baseline="0" smtClean="0">
              <a:solidFill>
                <a:schemeClr val="tx1"/>
              </a:solidFill>
            </a:rPr>
            <a:t>edycjach Konkursu</a:t>
          </a:r>
          <a:endParaRPr lang="pl-PL" dirty="0"/>
        </a:p>
      </dgm:t>
    </dgm:pt>
    <dgm:pt modelId="{FBAE345D-50FA-4853-9E94-802979696869}" type="parTrans" cxnId="{E88EEA5D-27A0-4BE1-BF4A-D1DA6EFC122C}">
      <dgm:prSet/>
      <dgm:spPr/>
      <dgm:t>
        <a:bodyPr/>
        <a:lstStyle/>
        <a:p>
          <a:endParaRPr lang="pl-PL"/>
        </a:p>
      </dgm:t>
    </dgm:pt>
    <dgm:pt modelId="{D49A967B-6301-473C-9111-3E1634406107}" type="sibTrans" cxnId="{E88EEA5D-27A0-4BE1-BF4A-D1DA6EFC122C}">
      <dgm:prSet/>
      <dgm:spPr/>
      <dgm:t>
        <a:bodyPr/>
        <a:lstStyle/>
        <a:p>
          <a:endParaRPr lang="pl-PL"/>
        </a:p>
      </dgm:t>
    </dgm:pt>
    <dgm:pt modelId="{2EFD9E60-DF7F-490F-AB47-9DAA8A68CF33}">
      <dgm:prSet phldrT="[Teks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 dirty="0"/>
        </a:p>
      </dgm:t>
    </dgm:pt>
    <dgm:pt modelId="{238F96B1-9780-4965-9CF6-3114DDF29BB6}" type="parTrans" cxnId="{DA6EEF8C-5404-4588-BAD2-3A3AF76EE72D}">
      <dgm:prSet/>
      <dgm:spPr/>
      <dgm:t>
        <a:bodyPr/>
        <a:lstStyle/>
        <a:p>
          <a:endParaRPr lang="pl-PL"/>
        </a:p>
      </dgm:t>
    </dgm:pt>
    <dgm:pt modelId="{AB7DC87A-B343-497B-B6D1-2D1498EE61AB}" type="sibTrans" cxnId="{DA6EEF8C-5404-4588-BAD2-3A3AF76EE72D}">
      <dgm:prSet/>
      <dgm:spPr/>
      <dgm:t>
        <a:bodyPr/>
        <a:lstStyle/>
        <a:p>
          <a:endParaRPr lang="pl-PL"/>
        </a:p>
      </dgm:t>
    </dgm:pt>
    <dgm:pt modelId="{75D31301-6E26-4078-8781-6C11E28C80A0}">
      <dgm:prSet phldrT="[Tekst]"/>
      <dgm:spPr/>
      <dgm:t>
        <a:bodyPr/>
        <a:lstStyle/>
        <a:p>
          <a:r>
            <a:rPr kumimoji="0" lang="pl-PL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Prezes CAL - dr B. Skrzypczak</a:t>
          </a:r>
          <a:endParaRPr lang="pl-PL" dirty="0"/>
        </a:p>
      </dgm:t>
    </dgm:pt>
    <dgm:pt modelId="{414C3B83-12E1-4195-BBAC-C7366AA7FBF1}" type="parTrans" cxnId="{3D55C6CC-5378-40AA-AF3B-719722087B39}">
      <dgm:prSet/>
      <dgm:spPr/>
      <dgm:t>
        <a:bodyPr/>
        <a:lstStyle/>
        <a:p>
          <a:endParaRPr lang="pl-PL"/>
        </a:p>
      </dgm:t>
    </dgm:pt>
    <dgm:pt modelId="{391781FD-4372-4732-83F6-80C15FF817A2}" type="sibTrans" cxnId="{3D55C6CC-5378-40AA-AF3B-719722087B39}">
      <dgm:prSet/>
      <dgm:spPr/>
      <dgm:t>
        <a:bodyPr/>
        <a:lstStyle/>
        <a:p>
          <a:endParaRPr lang="pl-PL"/>
        </a:p>
      </dgm:t>
    </dgm:pt>
    <dgm:pt modelId="{BB61549A-D50C-4CA9-90DC-CEBDCA3F62CA}">
      <dgm:prSet/>
      <dgm:spPr/>
      <dgm:t>
        <a:bodyPr/>
        <a:lstStyle/>
        <a:p>
          <a:pPr rtl="0"/>
          <a:r>
            <a:rPr kumimoji="0" lang="pl-PL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Naczelnik KOEFS - I. Grabowska</a:t>
          </a:r>
        </a:p>
      </dgm:t>
    </dgm:pt>
    <dgm:pt modelId="{4659CD74-6B0D-410B-8CD7-EA3C49279124}" type="parTrans" cxnId="{882E9BA5-BB4B-4B6E-B209-D51EFC42C436}">
      <dgm:prSet/>
      <dgm:spPr/>
      <dgm:t>
        <a:bodyPr/>
        <a:lstStyle/>
        <a:p>
          <a:endParaRPr lang="pl-PL"/>
        </a:p>
      </dgm:t>
    </dgm:pt>
    <dgm:pt modelId="{7A8518E3-05B3-461E-825F-B82A2D742A37}" type="sibTrans" cxnId="{882E9BA5-BB4B-4B6E-B209-D51EFC42C436}">
      <dgm:prSet/>
      <dgm:spPr/>
      <dgm:t>
        <a:bodyPr/>
        <a:lstStyle/>
        <a:p>
          <a:endParaRPr lang="pl-PL"/>
        </a:p>
      </dgm:t>
    </dgm:pt>
    <dgm:pt modelId="{D54CE0D7-6687-4ED4-9157-468ACB6574BF}">
      <dgm:prSet/>
      <dgm:spPr/>
      <dgm:t>
        <a:bodyPr/>
        <a:lstStyle/>
        <a:p>
          <a:pPr rtl="0"/>
          <a:r>
            <a:rPr kumimoji="0" lang="pl-PL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Prof. W. </a:t>
          </a:r>
          <a:r>
            <a:rPr kumimoji="0" lang="pl-PL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Theiss</a:t>
          </a:r>
          <a:endParaRPr kumimoji="0" lang="pl-PL" b="0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17225739-44D8-47DE-85AB-73D1EC3AB12C}" type="parTrans" cxnId="{50432FDC-7AC7-4D04-8D58-A21AF2400CAB}">
      <dgm:prSet/>
      <dgm:spPr/>
      <dgm:t>
        <a:bodyPr/>
        <a:lstStyle/>
        <a:p>
          <a:endParaRPr lang="pl-PL"/>
        </a:p>
      </dgm:t>
    </dgm:pt>
    <dgm:pt modelId="{F7CCE039-B1B4-465B-85C2-7DC513EC5DEB}" type="sibTrans" cxnId="{50432FDC-7AC7-4D04-8D58-A21AF2400CAB}">
      <dgm:prSet/>
      <dgm:spPr/>
      <dgm:t>
        <a:bodyPr/>
        <a:lstStyle/>
        <a:p>
          <a:endParaRPr lang="pl-PL"/>
        </a:p>
      </dgm:t>
    </dgm:pt>
    <dgm:pt modelId="{A797F86C-47C9-4A3C-9EDE-7662F67FCA1F}" type="pres">
      <dgm:prSet presAssocID="{A08AD43B-BB6E-4DCA-867F-22F3F16E69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95948BD-0208-46D5-975E-A7F2FA7FF257}" type="pres">
      <dgm:prSet presAssocID="{FC571F66-1C1A-4050-B2EA-05D3D5DD3EAF}" presName="linNode" presStyleCnt="0"/>
      <dgm:spPr/>
    </dgm:pt>
    <dgm:pt modelId="{1B0F3F36-7A0B-4E5C-94B7-A8F7E9A623BB}" type="pres">
      <dgm:prSet presAssocID="{FC571F66-1C1A-4050-B2EA-05D3D5DD3EAF}" presName="parentShp" presStyleLbl="node1" presStyleIdx="0" presStyleCnt="2" custScaleX="121460" custScaleY="1485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C80D72-C514-46CB-A0F7-202FCF0D6728}" type="pres">
      <dgm:prSet presAssocID="{FC571F66-1C1A-4050-B2EA-05D3D5DD3EA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0769BC-6F58-41B4-92F1-2C9AC2168D49}" type="pres">
      <dgm:prSet presAssocID="{9A163AEC-03A8-4079-9E88-8BB0D9583FA6}" presName="spacing" presStyleCnt="0"/>
      <dgm:spPr/>
    </dgm:pt>
    <dgm:pt modelId="{5684632A-0A19-420E-8A28-FA6836DEAECC}" type="pres">
      <dgm:prSet presAssocID="{2EFD9E60-DF7F-490F-AB47-9DAA8A68CF33}" presName="linNode" presStyleCnt="0"/>
      <dgm:spPr/>
    </dgm:pt>
    <dgm:pt modelId="{F100CBE9-88B5-41BB-8295-E50A8FFBA21E}" type="pres">
      <dgm:prSet presAssocID="{2EFD9E60-DF7F-490F-AB47-9DAA8A68CF33}" presName="parentShp" presStyleLbl="node1" presStyleIdx="1" presStyleCnt="2" custScaleX="72630" custScaleY="137192" custLinFactNeighborY="-18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D84F28-4995-4B85-8046-2DEBD904B2D2}" type="pres">
      <dgm:prSet presAssocID="{2EFD9E60-DF7F-490F-AB47-9DAA8A68CF33}" presName="childShp" presStyleLbl="bgAccFollowNode1" presStyleIdx="1" presStyleCnt="2" custScaleX="118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D55C6CC-5378-40AA-AF3B-719722087B39}" srcId="{2EFD9E60-DF7F-490F-AB47-9DAA8A68CF33}" destId="{75D31301-6E26-4078-8781-6C11E28C80A0}" srcOrd="0" destOrd="0" parTransId="{414C3B83-12E1-4195-BBAC-C7366AA7FBF1}" sibTransId="{391781FD-4372-4732-83F6-80C15FF817A2}"/>
    <dgm:cxn modelId="{50432FDC-7AC7-4D04-8D58-A21AF2400CAB}" srcId="{2EFD9E60-DF7F-490F-AB47-9DAA8A68CF33}" destId="{D54CE0D7-6687-4ED4-9157-468ACB6574BF}" srcOrd="2" destOrd="0" parTransId="{17225739-44D8-47DE-85AB-73D1EC3AB12C}" sibTransId="{F7CCE039-B1B4-465B-85C2-7DC513EC5DEB}"/>
    <dgm:cxn modelId="{E88EEA5D-27A0-4BE1-BF4A-D1DA6EFC122C}" srcId="{FC571F66-1C1A-4050-B2EA-05D3D5DD3EAF}" destId="{8C262A1A-1CD3-4940-8B70-DA591618B105}" srcOrd="0" destOrd="0" parTransId="{FBAE345D-50FA-4853-9E94-802979696869}" sibTransId="{D49A967B-6301-473C-9111-3E1634406107}"/>
    <dgm:cxn modelId="{A3011DA9-6CBF-4572-8A79-D479BF7862BF}" type="presOf" srcId="{D54CE0D7-6687-4ED4-9157-468ACB6574BF}" destId="{94D84F28-4995-4B85-8046-2DEBD904B2D2}" srcOrd="0" destOrd="2" presId="urn:microsoft.com/office/officeart/2005/8/layout/vList6"/>
    <dgm:cxn modelId="{6C4D6BE3-0D39-421F-81F4-87204D7D2C94}" type="presOf" srcId="{A08AD43B-BB6E-4DCA-867F-22F3F16E6981}" destId="{A797F86C-47C9-4A3C-9EDE-7662F67FCA1F}" srcOrd="0" destOrd="0" presId="urn:microsoft.com/office/officeart/2005/8/layout/vList6"/>
    <dgm:cxn modelId="{882E9BA5-BB4B-4B6E-B209-D51EFC42C436}" srcId="{2EFD9E60-DF7F-490F-AB47-9DAA8A68CF33}" destId="{BB61549A-D50C-4CA9-90DC-CEBDCA3F62CA}" srcOrd="1" destOrd="0" parTransId="{4659CD74-6B0D-410B-8CD7-EA3C49279124}" sibTransId="{7A8518E3-05B3-461E-825F-B82A2D742A37}"/>
    <dgm:cxn modelId="{C3AD26C9-C8F9-40F6-AA38-114327DC2A72}" type="presOf" srcId="{8C262A1A-1CD3-4940-8B70-DA591618B105}" destId="{43C80D72-C514-46CB-A0F7-202FCF0D6728}" srcOrd="0" destOrd="0" presId="urn:microsoft.com/office/officeart/2005/8/layout/vList6"/>
    <dgm:cxn modelId="{B05620AB-059E-4F52-9360-CAB1B77D0F18}" type="presOf" srcId="{75D31301-6E26-4078-8781-6C11E28C80A0}" destId="{94D84F28-4995-4B85-8046-2DEBD904B2D2}" srcOrd="0" destOrd="0" presId="urn:microsoft.com/office/officeart/2005/8/layout/vList6"/>
    <dgm:cxn modelId="{892006F0-291F-4063-B941-8DA75C9E054B}" type="presOf" srcId="{2EFD9E60-DF7F-490F-AB47-9DAA8A68CF33}" destId="{F100CBE9-88B5-41BB-8295-E50A8FFBA21E}" srcOrd="0" destOrd="0" presId="urn:microsoft.com/office/officeart/2005/8/layout/vList6"/>
    <dgm:cxn modelId="{357A344A-055A-4D1D-B8AC-67F78D093A13}" srcId="{A08AD43B-BB6E-4DCA-867F-22F3F16E6981}" destId="{FC571F66-1C1A-4050-B2EA-05D3D5DD3EAF}" srcOrd="0" destOrd="0" parTransId="{28E33046-4EEF-44D4-9519-B5AE7CBE46B7}" sibTransId="{9A163AEC-03A8-4079-9E88-8BB0D9583FA6}"/>
    <dgm:cxn modelId="{44E03631-2041-404A-84F1-D75DD01D8506}" type="presOf" srcId="{FC571F66-1C1A-4050-B2EA-05D3D5DD3EAF}" destId="{1B0F3F36-7A0B-4E5C-94B7-A8F7E9A623BB}" srcOrd="0" destOrd="0" presId="urn:microsoft.com/office/officeart/2005/8/layout/vList6"/>
    <dgm:cxn modelId="{DA6EEF8C-5404-4588-BAD2-3A3AF76EE72D}" srcId="{A08AD43B-BB6E-4DCA-867F-22F3F16E6981}" destId="{2EFD9E60-DF7F-490F-AB47-9DAA8A68CF33}" srcOrd="1" destOrd="0" parTransId="{238F96B1-9780-4965-9CF6-3114DDF29BB6}" sibTransId="{AB7DC87A-B343-497B-B6D1-2D1498EE61AB}"/>
    <dgm:cxn modelId="{94E6A9A7-C421-4859-A01C-3C3055BF3926}" type="presOf" srcId="{BB61549A-D50C-4CA9-90DC-CEBDCA3F62CA}" destId="{94D84F28-4995-4B85-8046-2DEBD904B2D2}" srcOrd="0" destOrd="1" presId="urn:microsoft.com/office/officeart/2005/8/layout/vList6"/>
    <dgm:cxn modelId="{D34D1371-70A5-43FF-953C-964300E23659}" type="presParOf" srcId="{A797F86C-47C9-4A3C-9EDE-7662F67FCA1F}" destId="{E95948BD-0208-46D5-975E-A7F2FA7FF257}" srcOrd="0" destOrd="0" presId="urn:microsoft.com/office/officeart/2005/8/layout/vList6"/>
    <dgm:cxn modelId="{179826ED-8CD2-4611-924C-DF948F2CBF4B}" type="presParOf" srcId="{E95948BD-0208-46D5-975E-A7F2FA7FF257}" destId="{1B0F3F36-7A0B-4E5C-94B7-A8F7E9A623BB}" srcOrd="0" destOrd="0" presId="urn:microsoft.com/office/officeart/2005/8/layout/vList6"/>
    <dgm:cxn modelId="{E086794A-2B04-46E3-8D1A-1B0B6B22CEBB}" type="presParOf" srcId="{E95948BD-0208-46D5-975E-A7F2FA7FF257}" destId="{43C80D72-C514-46CB-A0F7-202FCF0D6728}" srcOrd="1" destOrd="0" presId="urn:microsoft.com/office/officeart/2005/8/layout/vList6"/>
    <dgm:cxn modelId="{2A8B3431-1449-44C2-9942-F788FF2FDB33}" type="presParOf" srcId="{A797F86C-47C9-4A3C-9EDE-7662F67FCA1F}" destId="{200769BC-6F58-41B4-92F1-2C9AC2168D49}" srcOrd="1" destOrd="0" presId="urn:microsoft.com/office/officeart/2005/8/layout/vList6"/>
    <dgm:cxn modelId="{D1439DF3-B5DE-4CD2-A192-F53C11C382D8}" type="presParOf" srcId="{A797F86C-47C9-4A3C-9EDE-7662F67FCA1F}" destId="{5684632A-0A19-420E-8A28-FA6836DEAECC}" srcOrd="2" destOrd="0" presId="urn:microsoft.com/office/officeart/2005/8/layout/vList6"/>
    <dgm:cxn modelId="{979951E5-4B36-4F7D-8467-F453BFA1DD90}" type="presParOf" srcId="{5684632A-0A19-420E-8A28-FA6836DEAECC}" destId="{F100CBE9-88B5-41BB-8295-E50A8FFBA21E}" srcOrd="0" destOrd="0" presId="urn:microsoft.com/office/officeart/2005/8/layout/vList6"/>
    <dgm:cxn modelId="{5FF93A65-344E-4553-BBE9-6FFAE9C71A2A}" type="presParOf" srcId="{5684632A-0A19-420E-8A28-FA6836DEAECC}" destId="{94D84F28-4995-4B85-8046-2DEBD904B2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9724B-E077-4FC4-8D2B-8908D7FDA2A5}" type="doc">
      <dgm:prSet loTypeId="urn:microsoft.com/office/officeart/2005/8/layout/venn3" loCatId="relationship" qsTypeId="urn:microsoft.com/office/officeart/2005/8/quickstyle/3d2" qsCatId="3D" csTypeId="urn:microsoft.com/office/officeart/2005/8/colors/accent1_2#2" csCatId="accent1" phldr="1"/>
      <dgm:spPr/>
      <dgm:t>
        <a:bodyPr/>
        <a:lstStyle/>
        <a:p>
          <a:endParaRPr lang="pl-PL"/>
        </a:p>
      </dgm:t>
    </dgm:pt>
    <dgm:pt modelId="{C3417DFB-47CE-4A1C-A196-73551E349096}">
      <dgm:prSet/>
      <dgm:spPr/>
      <dgm:t>
        <a:bodyPr/>
        <a:lstStyle/>
        <a:p>
          <a:pPr rtl="0"/>
          <a:r>
            <a:rPr lang="pl-PL" dirty="0" smtClean="0"/>
            <a:t>Dotychczas odbyło się </a:t>
          </a:r>
          <a:br>
            <a:rPr lang="pl-PL" dirty="0" smtClean="0"/>
          </a:br>
          <a:r>
            <a:rPr lang="pl-PL" dirty="0" smtClean="0"/>
            <a:t>6 </a:t>
          </a:r>
          <a:r>
            <a:rPr lang="pl-PL" dirty="0" smtClean="0"/>
            <a:t>edycji Konkursu</a:t>
          </a:r>
          <a:endParaRPr lang="pl-PL" dirty="0"/>
        </a:p>
      </dgm:t>
    </dgm:pt>
    <dgm:pt modelId="{0ACD3C08-76B3-4A88-B1A8-3D26F3C14CAE}" type="parTrans" cxnId="{25B899A6-F631-409E-A2F1-344D8C92BE76}">
      <dgm:prSet/>
      <dgm:spPr/>
      <dgm:t>
        <a:bodyPr/>
        <a:lstStyle/>
        <a:p>
          <a:endParaRPr lang="pl-PL"/>
        </a:p>
      </dgm:t>
    </dgm:pt>
    <dgm:pt modelId="{35C8DC3A-2755-4781-A771-8B1CE5BA1CD4}" type="sibTrans" cxnId="{25B899A6-F631-409E-A2F1-344D8C92BE76}">
      <dgm:prSet/>
      <dgm:spPr/>
      <dgm:t>
        <a:bodyPr/>
        <a:lstStyle/>
        <a:p>
          <a:endParaRPr lang="pl-PL"/>
        </a:p>
      </dgm:t>
    </dgm:pt>
    <dgm:pt modelId="{4463A68A-F116-42BD-A61E-92F64FF9E690}">
      <dgm:prSet/>
      <dgm:spPr/>
      <dgm:t>
        <a:bodyPr/>
        <a:lstStyle/>
        <a:p>
          <a:pPr rtl="0"/>
          <a:r>
            <a:rPr lang="pl-PL" dirty="0" smtClean="0"/>
            <a:t>Wyróżniono w nich </a:t>
          </a:r>
          <a:br>
            <a:rPr lang="pl-PL" dirty="0" smtClean="0"/>
          </a:br>
          <a:r>
            <a:rPr lang="pl-PL" dirty="0" smtClean="0"/>
            <a:t>45 </a:t>
          </a:r>
          <a:r>
            <a:rPr lang="pl-PL" dirty="0" smtClean="0"/>
            <a:t>Animatorów z całej Polski</a:t>
          </a:r>
          <a:endParaRPr lang="pl-PL" dirty="0"/>
        </a:p>
      </dgm:t>
    </dgm:pt>
    <dgm:pt modelId="{2CD568CA-6CF8-429C-977A-F344E13A4909}" type="parTrans" cxnId="{D167E8DB-CEB8-47D0-BA48-4A2969306584}">
      <dgm:prSet/>
      <dgm:spPr/>
      <dgm:t>
        <a:bodyPr/>
        <a:lstStyle/>
        <a:p>
          <a:endParaRPr lang="pl-PL"/>
        </a:p>
      </dgm:t>
    </dgm:pt>
    <dgm:pt modelId="{29638DDA-25C1-4C6F-B49A-1DB9FBF68D78}" type="sibTrans" cxnId="{D167E8DB-CEB8-47D0-BA48-4A2969306584}">
      <dgm:prSet/>
      <dgm:spPr/>
      <dgm:t>
        <a:bodyPr/>
        <a:lstStyle/>
        <a:p>
          <a:endParaRPr lang="pl-PL"/>
        </a:p>
      </dgm:t>
    </dgm:pt>
    <dgm:pt modelId="{45DEF4AF-489F-4E9B-93C0-483C7C38E5D8}" type="pres">
      <dgm:prSet presAssocID="{1909724B-E077-4FC4-8D2B-8908D7FDA2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A67D29B-528B-4F6F-A25A-C67CFF5A4F1E}" type="pres">
      <dgm:prSet presAssocID="{C3417DFB-47CE-4A1C-A196-73551E349096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F629C9-4F27-48DC-8ABD-268D15C2C1E3}" type="pres">
      <dgm:prSet presAssocID="{35C8DC3A-2755-4781-A771-8B1CE5BA1CD4}" presName="space" presStyleCnt="0"/>
      <dgm:spPr/>
    </dgm:pt>
    <dgm:pt modelId="{7927CDAD-2665-4567-B946-BC59E2AA38D2}" type="pres">
      <dgm:prSet presAssocID="{4463A68A-F116-42BD-A61E-92F64FF9E690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B899A6-F631-409E-A2F1-344D8C92BE76}" srcId="{1909724B-E077-4FC4-8D2B-8908D7FDA2A5}" destId="{C3417DFB-47CE-4A1C-A196-73551E349096}" srcOrd="0" destOrd="0" parTransId="{0ACD3C08-76B3-4A88-B1A8-3D26F3C14CAE}" sibTransId="{35C8DC3A-2755-4781-A771-8B1CE5BA1CD4}"/>
    <dgm:cxn modelId="{D167E8DB-CEB8-47D0-BA48-4A2969306584}" srcId="{1909724B-E077-4FC4-8D2B-8908D7FDA2A5}" destId="{4463A68A-F116-42BD-A61E-92F64FF9E690}" srcOrd="1" destOrd="0" parTransId="{2CD568CA-6CF8-429C-977A-F344E13A4909}" sibTransId="{29638DDA-25C1-4C6F-B49A-1DB9FBF68D78}"/>
    <dgm:cxn modelId="{82629D63-E619-484F-ADA0-274D07721A5C}" type="presOf" srcId="{1909724B-E077-4FC4-8D2B-8908D7FDA2A5}" destId="{45DEF4AF-489F-4E9B-93C0-483C7C38E5D8}" srcOrd="0" destOrd="0" presId="urn:microsoft.com/office/officeart/2005/8/layout/venn3"/>
    <dgm:cxn modelId="{A95029DC-3512-4B89-B6EC-66BFA4A5BBE7}" type="presOf" srcId="{C3417DFB-47CE-4A1C-A196-73551E349096}" destId="{4A67D29B-528B-4F6F-A25A-C67CFF5A4F1E}" srcOrd="0" destOrd="0" presId="urn:microsoft.com/office/officeart/2005/8/layout/venn3"/>
    <dgm:cxn modelId="{3709892B-355F-4831-BB7E-A41185F76094}" type="presOf" srcId="{4463A68A-F116-42BD-A61E-92F64FF9E690}" destId="{7927CDAD-2665-4567-B946-BC59E2AA38D2}" srcOrd="0" destOrd="0" presId="urn:microsoft.com/office/officeart/2005/8/layout/venn3"/>
    <dgm:cxn modelId="{70680ED4-0B15-44B8-AFD4-8E168E111BC8}" type="presParOf" srcId="{45DEF4AF-489F-4E9B-93C0-483C7C38E5D8}" destId="{4A67D29B-528B-4F6F-A25A-C67CFF5A4F1E}" srcOrd="0" destOrd="0" presId="urn:microsoft.com/office/officeart/2005/8/layout/venn3"/>
    <dgm:cxn modelId="{8C43022C-C25F-4098-991E-DCEFC86AD002}" type="presParOf" srcId="{45DEF4AF-489F-4E9B-93C0-483C7C38E5D8}" destId="{04F629C9-4F27-48DC-8ABD-268D15C2C1E3}" srcOrd="1" destOrd="0" presId="urn:microsoft.com/office/officeart/2005/8/layout/venn3"/>
    <dgm:cxn modelId="{9E324472-8D8D-4C98-929F-8AF631E5B1F3}" type="presParOf" srcId="{45DEF4AF-489F-4E9B-93C0-483C7C38E5D8}" destId="{7927CDAD-2665-4567-B946-BC59E2AA38D2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72B307-87AB-4746-B1B9-0D1AAD550A92}" type="doc">
      <dgm:prSet loTypeId="urn:microsoft.com/office/officeart/2005/8/layout/vProcess5" loCatId="process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19192C36-29D0-4A4E-9176-75AFE24935C6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z="2400" smtClean="0"/>
            <a:t>Animatorzy to wyjątkowe osoby, formuła konkursu musi odpowiadać na tę wyjątkowość. </a:t>
          </a:r>
          <a:endParaRPr lang="pl-PL" sz="2400" dirty="0"/>
        </a:p>
      </dgm:t>
    </dgm:pt>
    <dgm:pt modelId="{C424A5E0-8A19-4435-8D60-796B04D3538E}" type="parTrans" cxnId="{064CFF58-6842-4387-B52B-50958123D593}">
      <dgm:prSet/>
      <dgm:spPr/>
      <dgm:t>
        <a:bodyPr/>
        <a:lstStyle/>
        <a:p>
          <a:endParaRPr lang="pl-PL"/>
        </a:p>
      </dgm:t>
    </dgm:pt>
    <dgm:pt modelId="{9AF43413-8E7D-4B97-848D-DD8DC615DB8F}" type="sibTrans" cxnId="{064CFF58-6842-4387-B52B-50958123D593}">
      <dgm:prSet/>
      <dgm:spPr/>
      <dgm:t>
        <a:bodyPr/>
        <a:lstStyle/>
        <a:p>
          <a:endParaRPr lang="pl-PL"/>
        </a:p>
      </dgm:t>
    </dgm:pt>
    <dgm:pt modelId="{36734409-C00B-4B17-A770-A35B9ED989E4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z="2400" dirty="0" smtClean="0"/>
            <a:t>Wszyscy Wyróżnieni zostają włączeni w prace Kapituły Konkursu. </a:t>
          </a:r>
          <a:br>
            <a:rPr lang="pl-PL" sz="2400" dirty="0" smtClean="0"/>
          </a:br>
          <a:r>
            <a:rPr lang="pl-PL" sz="2400" dirty="0" smtClean="0"/>
            <a:t>To oni ją tworzą, stwarzając platformę wymiany doświadczeń. Jako grupa są silniejsi i mogą więcej zdziałać.</a:t>
          </a:r>
          <a:endParaRPr lang="pl-PL" sz="2400" dirty="0"/>
        </a:p>
      </dgm:t>
    </dgm:pt>
    <dgm:pt modelId="{A24503FA-F6EF-4E00-B272-9EDB8A8B8204}" type="parTrans" cxnId="{ABBA959B-7A61-48AB-8027-A84D989DDC01}">
      <dgm:prSet/>
      <dgm:spPr/>
      <dgm:t>
        <a:bodyPr/>
        <a:lstStyle/>
        <a:p>
          <a:endParaRPr lang="pl-PL"/>
        </a:p>
      </dgm:t>
    </dgm:pt>
    <dgm:pt modelId="{91051887-2F78-4DD4-A760-75CA4AFE99BA}" type="sibTrans" cxnId="{ABBA959B-7A61-48AB-8027-A84D989DDC01}">
      <dgm:prSet/>
      <dgm:spPr/>
      <dgm:t>
        <a:bodyPr/>
        <a:lstStyle/>
        <a:p>
          <a:endParaRPr lang="pl-PL"/>
        </a:p>
      </dgm:t>
    </dgm:pt>
    <dgm:pt modelId="{19133E3B-F14C-4496-8515-6452EBFB4581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z="2400" dirty="0" smtClean="0"/>
            <a:t>Dla Animatorów satysfakcjonujące i ważne jest to, że ich pracę doceniają ci, którzy sami pracują tą metodą, a nie tylko naukowcy-teoretycy. </a:t>
          </a:r>
          <a:endParaRPr lang="pl-PL" sz="2400" dirty="0"/>
        </a:p>
      </dgm:t>
    </dgm:pt>
    <dgm:pt modelId="{64BFB892-638D-46EB-AAED-301A3AB1FF89}" type="parTrans" cxnId="{423078EB-D49C-4A78-BC90-D680FE577E07}">
      <dgm:prSet/>
      <dgm:spPr/>
      <dgm:t>
        <a:bodyPr/>
        <a:lstStyle/>
        <a:p>
          <a:endParaRPr lang="pl-PL"/>
        </a:p>
      </dgm:t>
    </dgm:pt>
    <dgm:pt modelId="{04B361B6-E927-48DF-81C7-4A02AAC9FABA}" type="sibTrans" cxnId="{423078EB-D49C-4A78-BC90-D680FE577E07}">
      <dgm:prSet/>
      <dgm:spPr/>
      <dgm:t>
        <a:bodyPr/>
        <a:lstStyle/>
        <a:p>
          <a:endParaRPr lang="pl-PL"/>
        </a:p>
      </dgm:t>
    </dgm:pt>
    <dgm:pt modelId="{43CAF365-0B98-4044-896D-9E8550C60B57}" type="pres">
      <dgm:prSet presAssocID="{A372B307-87AB-4746-B1B9-0D1AAD550A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FFED40A-5EAA-4214-9FA3-859F9A95B879}" type="pres">
      <dgm:prSet presAssocID="{A372B307-87AB-4746-B1B9-0D1AAD550A92}" presName="dummyMaxCanvas" presStyleCnt="0">
        <dgm:presLayoutVars/>
      </dgm:prSet>
      <dgm:spPr/>
    </dgm:pt>
    <dgm:pt modelId="{A5B66060-B962-4523-BBAA-59C5584FD20F}" type="pres">
      <dgm:prSet presAssocID="{A372B307-87AB-4746-B1B9-0D1AAD550A9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D6CD79-A9FD-4A4C-A753-A2B5C87B31EA}" type="pres">
      <dgm:prSet presAssocID="{A372B307-87AB-4746-B1B9-0D1AAD550A92}" presName="ThreeNodes_2" presStyleLbl="node1" presStyleIdx="1" presStyleCnt="3" custScaleY="1296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A97DA3-D0F8-44B5-A735-B54864BCCAC2}" type="pres">
      <dgm:prSet presAssocID="{A372B307-87AB-4746-B1B9-0D1AAD550A9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20AD60-768C-4D08-871C-888D82A140ED}" type="pres">
      <dgm:prSet presAssocID="{A372B307-87AB-4746-B1B9-0D1AAD550A9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34D4EB-904B-4D41-B51F-EACB2AF674ED}" type="pres">
      <dgm:prSet presAssocID="{A372B307-87AB-4746-B1B9-0D1AAD550A9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176C23-70D3-4D30-899A-B8712210881A}" type="pres">
      <dgm:prSet presAssocID="{A372B307-87AB-4746-B1B9-0D1AAD550A9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6B4A7A-AD92-48B9-B08A-ABB06B347B51}" type="pres">
      <dgm:prSet presAssocID="{A372B307-87AB-4746-B1B9-0D1AAD550A9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BDA084-7548-40EE-8B92-483499ED4DD7}" type="pres">
      <dgm:prSet presAssocID="{A372B307-87AB-4746-B1B9-0D1AAD550A9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C3E420-70F8-4A4E-8ED8-4617BEF5BFF2}" type="presOf" srcId="{19192C36-29D0-4A4E-9176-75AFE24935C6}" destId="{A5B66060-B962-4523-BBAA-59C5584FD20F}" srcOrd="0" destOrd="0" presId="urn:microsoft.com/office/officeart/2005/8/layout/vProcess5"/>
    <dgm:cxn modelId="{423078EB-D49C-4A78-BC90-D680FE577E07}" srcId="{A372B307-87AB-4746-B1B9-0D1AAD550A92}" destId="{19133E3B-F14C-4496-8515-6452EBFB4581}" srcOrd="2" destOrd="0" parTransId="{64BFB892-638D-46EB-AAED-301A3AB1FF89}" sibTransId="{04B361B6-E927-48DF-81C7-4A02AAC9FABA}"/>
    <dgm:cxn modelId="{7583C6AD-B715-4446-8279-515AC20269D4}" type="presOf" srcId="{91051887-2F78-4DD4-A760-75CA4AFE99BA}" destId="{9634D4EB-904B-4D41-B51F-EACB2AF674ED}" srcOrd="0" destOrd="0" presId="urn:microsoft.com/office/officeart/2005/8/layout/vProcess5"/>
    <dgm:cxn modelId="{48C37EF5-C711-48C1-B1FA-8BC94810D476}" type="presOf" srcId="{36734409-C00B-4B17-A770-A35B9ED989E4}" destId="{73D6CD79-A9FD-4A4C-A753-A2B5C87B31EA}" srcOrd="0" destOrd="0" presId="urn:microsoft.com/office/officeart/2005/8/layout/vProcess5"/>
    <dgm:cxn modelId="{DBE14A7C-9261-4BEC-9882-7153D05B1B07}" type="presOf" srcId="{19133E3B-F14C-4496-8515-6452EBFB4581}" destId="{BDA97DA3-D0F8-44B5-A735-B54864BCCAC2}" srcOrd="0" destOrd="0" presId="urn:microsoft.com/office/officeart/2005/8/layout/vProcess5"/>
    <dgm:cxn modelId="{BAD76133-4549-4271-BDE8-E90AC2AF7FE1}" type="presOf" srcId="{A372B307-87AB-4746-B1B9-0D1AAD550A92}" destId="{43CAF365-0B98-4044-896D-9E8550C60B57}" srcOrd="0" destOrd="0" presId="urn:microsoft.com/office/officeart/2005/8/layout/vProcess5"/>
    <dgm:cxn modelId="{529AD7F5-1F9E-4135-83B1-3406D7C0A7BF}" type="presOf" srcId="{19192C36-29D0-4A4E-9176-75AFE24935C6}" destId="{05176C23-70D3-4D30-899A-B8712210881A}" srcOrd="1" destOrd="0" presId="urn:microsoft.com/office/officeart/2005/8/layout/vProcess5"/>
    <dgm:cxn modelId="{2575ED97-E581-4529-8C40-14C89233F67B}" type="presOf" srcId="{36734409-C00B-4B17-A770-A35B9ED989E4}" destId="{166B4A7A-AD92-48B9-B08A-ABB06B347B51}" srcOrd="1" destOrd="0" presId="urn:microsoft.com/office/officeart/2005/8/layout/vProcess5"/>
    <dgm:cxn modelId="{064CFF58-6842-4387-B52B-50958123D593}" srcId="{A372B307-87AB-4746-B1B9-0D1AAD550A92}" destId="{19192C36-29D0-4A4E-9176-75AFE24935C6}" srcOrd="0" destOrd="0" parTransId="{C424A5E0-8A19-4435-8D60-796B04D3538E}" sibTransId="{9AF43413-8E7D-4B97-848D-DD8DC615DB8F}"/>
    <dgm:cxn modelId="{8D485287-7757-41EB-877B-23CADA68D316}" type="presOf" srcId="{19133E3B-F14C-4496-8515-6452EBFB4581}" destId="{86BDA084-7548-40EE-8B92-483499ED4DD7}" srcOrd="1" destOrd="0" presId="urn:microsoft.com/office/officeart/2005/8/layout/vProcess5"/>
    <dgm:cxn modelId="{4A30CC88-5265-4D54-9735-FDA0891E3A8F}" type="presOf" srcId="{9AF43413-8E7D-4B97-848D-DD8DC615DB8F}" destId="{DE20AD60-768C-4D08-871C-888D82A140ED}" srcOrd="0" destOrd="0" presId="urn:microsoft.com/office/officeart/2005/8/layout/vProcess5"/>
    <dgm:cxn modelId="{ABBA959B-7A61-48AB-8027-A84D989DDC01}" srcId="{A372B307-87AB-4746-B1B9-0D1AAD550A92}" destId="{36734409-C00B-4B17-A770-A35B9ED989E4}" srcOrd="1" destOrd="0" parTransId="{A24503FA-F6EF-4E00-B272-9EDB8A8B8204}" sibTransId="{91051887-2F78-4DD4-A760-75CA4AFE99BA}"/>
    <dgm:cxn modelId="{597C1446-63BB-4A02-A018-F756281FD383}" type="presParOf" srcId="{43CAF365-0B98-4044-896D-9E8550C60B57}" destId="{3FFED40A-5EAA-4214-9FA3-859F9A95B879}" srcOrd="0" destOrd="0" presId="urn:microsoft.com/office/officeart/2005/8/layout/vProcess5"/>
    <dgm:cxn modelId="{6AA24626-6590-4C4A-876A-B84DCC96A7EE}" type="presParOf" srcId="{43CAF365-0B98-4044-896D-9E8550C60B57}" destId="{A5B66060-B962-4523-BBAA-59C5584FD20F}" srcOrd="1" destOrd="0" presId="urn:microsoft.com/office/officeart/2005/8/layout/vProcess5"/>
    <dgm:cxn modelId="{BD02C1F5-FB7A-4F7A-A1B8-33B1282E475F}" type="presParOf" srcId="{43CAF365-0B98-4044-896D-9E8550C60B57}" destId="{73D6CD79-A9FD-4A4C-A753-A2B5C87B31EA}" srcOrd="2" destOrd="0" presId="urn:microsoft.com/office/officeart/2005/8/layout/vProcess5"/>
    <dgm:cxn modelId="{49A49EE0-9C68-4EAC-8758-2026B723B6C0}" type="presParOf" srcId="{43CAF365-0B98-4044-896D-9E8550C60B57}" destId="{BDA97DA3-D0F8-44B5-A735-B54864BCCAC2}" srcOrd="3" destOrd="0" presId="urn:microsoft.com/office/officeart/2005/8/layout/vProcess5"/>
    <dgm:cxn modelId="{145E0EB3-A1EF-406A-B627-7E0963AFCF27}" type="presParOf" srcId="{43CAF365-0B98-4044-896D-9E8550C60B57}" destId="{DE20AD60-768C-4D08-871C-888D82A140ED}" srcOrd="4" destOrd="0" presId="urn:microsoft.com/office/officeart/2005/8/layout/vProcess5"/>
    <dgm:cxn modelId="{947407F7-7C27-4983-AAB6-0A022514C86B}" type="presParOf" srcId="{43CAF365-0B98-4044-896D-9E8550C60B57}" destId="{9634D4EB-904B-4D41-B51F-EACB2AF674ED}" srcOrd="5" destOrd="0" presId="urn:microsoft.com/office/officeart/2005/8/layout/vProcess5"/>
    <dgm:cxn modelId="{4BBBA7DD-E9E3-42BA-A284-C3FBBC389521}" type="presParOf" srcId="{43CAF365-0B98-4044-896D-9E8550C60B57}" destId="{05176C23-70D3-4D30-899A-B8712210881A}" srcOrd="6" destOrd="0" presId="urn:microsoft.com/office/officeart/2005/8/layout/vProcess5"/>
    <dgm:cxn modelId="{E26CFA92-42CE-4C75-BC83-F94B014CD089}" type="presParOf" srcId="{43CAF365-0B98-4044-896D-9E8550C60B57}" destId="{166B4A7A-AD92-48B9-B08A-ABB06B347B51}" srcOrd="7" destOrd="0" presId="urn:microsoft.com/office/officeart/2005/8/layout/vProcess5"/>
    <dgm:cxn modelId="{EBA9AF81-EBDD-425C-A937-D44029DAC88C}" type="presParOf" srcId="{43CAF365-0B98-4044-896D-9E8550C60B57}" destId="{86BDA084-7548-40EE-8B92-483499ED4D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76042-40AC-411B-A818-CE79FA744168}" type="doc">
      <dgm:prSet loTypeId="urn:microsoft.com/office/officeart/2005/8/layout/vProcess5" loCatId="process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pl-PL"/>
        </a:p>
      </dgm:t>
    </dgm:pt>
    <dgm:pt modelId="{6E212624-CDB5-41F5-AC74-48B76888344F}">
      <dgm:prSet custT="1"/>
      <dgm:spPr/>
      <dgm:t>
        <a:bodyPr/>
        <a:lstStyle/>
        <a:p>
          <a:pPr algn="l" rtl="0"/>
          <a:r>
            <a:rPr lang="pl-PL" sz="2400" dirty="0" smtClean="0"/>
            <a:t>Wyróżnieni dostrzegają, że jest wiele osób, które działają w podobny sposób, że nie są to pojedyncze jednostki. Świadomość tego, jak wiele dzieje się wokół nich, jest dla nich na pewno wspierająca i budująca. </a:t>
          </a:r>
          <a:endParaRPr lang="pl-PL" sz="2400" dirty="0"/>
        </a:p>
      </dgm:t>
    </dgm:pt>
    <dgm:pt modelId="{C189A52E-18DA-46CE-813E-AFEF7C4C2F9A}" type="parTrans" cxnId="{6D0FF31E-2809-4E28-A456-E9C70A5F15CD}">
      <dgm:prSet/>
      <dgm:spPr/>
      <dgm:t>
        <a:bodyPr/>
        <a:lstStyle/>
        <a:p>
          <a:endParaRPr lang="pl-PL"/>
        </a:p>
      </dgm:t>
    </dgm:pt>
    <dgm:pt modelId="{618D0CFE-F775-44EA-ABD5-F7D205A1EE6E}" type="sibTrans" cxnId="{6D0FF31E-2809-4E28-A456-E9C70A5F15CD}">
      <dgm:prSet/>
      <dgm:spPr/>
      <dgm:t>
        <a:bodyPr/>
        <a:lstStyle/>
        <a:p>
          <a:endParaRPr lang="pl-PL"/>
        </a:p>
      </dgm:t>
    </dgm:pt>
    <dgm:pt modelId="{73B2C08A-F5FF-4E05-A732-304D1DE9AE1D}">
      <dgm:prSet custT="1"/>
      <dgm:spPr/>
      <dgm:t>
        <a:bodyPr/>
        <a:lstStyle/>
        <a:p>
          <a:pPr algn="l" rtl="0"/>
          <a:r>
            <a:rPr lang="pl-PL" sz="2400" dirty="0" smtClean="0"/>
            <a:t>Wyróżnienie Animatora jest też sygnałem dla lokalnej społeczności i lokalnych władz, że jest wśród nich ktoś, kto robi ciekawe, ważne i potrzebne rzeczy. </a:t>
          </a:r>
          <a:endParaRPr lang="pl-PL" sz="2400" dirty="0"/>
        </a:p>
      </dgm:t>
    </dgm:pt>
    <dgm:pt modelId="{C3739901-ABBA-4A64-B686-ABC4AF198D4F}" type="parTrans" cxnId="{A03943D1-DF3B-4A65-B06D-901357D0316E}">
      <dgm:prSet/>
      <dgm:spPr/>
      <dgm:t>
        <a:bodyPr/>
        <a:lstStyle/>
        <a:p>
          <a:endParaRPr lang="pl-PL"/>
        </a:p>
      </dgm:t>
    </dgm:pt>
    <dgm:pt modelId="{35F96074-1B88-41BC-A940-381D748F04EC}" type="sibTrans" cxnId="{A03943D1-DF3B-4A65-B06D-901357D0316E}">
      <dgm:prSet/>
      <dgm:spPr/>
      <dgm:t>
        <a:bodyPr/>
        <a:lstStyle/>
        <a:p>
          <a:endParaRPr lang="pl-PL"/>
        </a:p>
      </dgm:t>
    </dgm:pt>
    <dgm:pt modelId="{D9519271-5D87-4E8B-A1BF-A3C98FEC9110}" type="pres">
      <dgm:prSet presAssocID="{C1C76042-40AC-411B-A818-CE79FA7441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28B6F47-A254-4595-8AAD-38EAE4621A23}" type="pres">
      <dgm:prSet presAssocID="{C1C76042-40AC-411B-A818-CE79FA744168}" presName="dummyMaxCanvas" presStyleCnt="0">
        <dgm:presLayoutVars/>
      </dgm:prSet>
      <dgm:spPr/>
    </dgm:pt>
    <dgm:pt modelId="{4368EA1C-90B7-4AFD-AA7E-B5EA8A978CF4}" type="pres">
      <dgm:prSet presAssocID="{C1C76042-40AC-411B-A818-CE79FA744168}" presName="TwoNodes_1" presStyleLbl="node1" presStyleIdx="0" presStyleCnt="2" custLinFactNeighborY="150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37BEC2-92CB-499C-9226-9CC6292DC7C4}" type="pres">
      <dgm:prSet presAssocID="{C1C76042-40AC-411B-A818-CE79FA74416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9FE3BE-137A-4BCE-ACA6-DD2D4FED6513}" type="pres">
      <dgm:prSet presAssocID="{C1C76042-40AC-411B-A818-CE79FA744168}" presName="TwoConn_1-2" presStyleLbl="fgAccFollowNode1" presStyleIdx="0" presStyleCnt="1" custLinFactNeighborX="27928" custLinFactNeighborY="38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6E55AA-3A1E-4AC3-A97D-1FD52E935C93}" type="pres">
      <dgm:prSet presAssocID="{C1C76042-40AC-411B-A818-CE79FA74416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FD0F77-CB17-42EA-BA13-C416C3AA1F8A}" type="pres">
      <dgm:prSet presAssocID="{C1C76042-40AC-411B-A818-CE79FA74416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2CA7B7-815F-4782-B570-6B10F6132AD2}" type="presOf" srcId="{C1C76042-40AC-411B-A818-CE79FA744168}" destId="{D9519271-5D87-4E8B-A1BF-A3C98FEC9110}" srcOrd="0" destOrd="0" presId="urn:microsoft.com/office/officeart/2005/8/layout/vProcess5"/>
    <dgm:cxn modelId="{A03943D1-DF3B-4A65-B06D-901357D0316E}" srcId="{C1C76042-40AC-411B-A818-CE79FA744168}" destId="{73B2C08A-F5FF-4E05-A732-304D1DE9AE1D}" srcOrd="1" destOrd="0" parTransId="{C3739901-ABBA-4A64-B686-ABC4AF198D4F}" sibTransId="{35F96074-1B88-41BC-A940-381D748F04EC}"/>
    <dgm:cxn modelId="{7025EF28-8264-4351-8884-69529D65BD74}" type="presOf" srcId="{6E212624-CDB5-41F5-AC74-48B76888344F}" destId="{9D6E55AA-3A1E-4AC3-A97D-1FD52E935C93}" srcOrd="1" destOrd="0" presId="urn:microsoft.com/office/officeart/2005/8/layout/vProcess5"/>
    <dgm:cxn modelId="{6D0FF31E-2809-4E28-A456-E9C70A5F15CD}" srcId="{C1C76042-40AC-411B-A818-CE79FA744168}" destId="{6E212624-CDB5-41F5-AC74-48B76888344F}" srcOrd="0" destOrd="0" parTransId="{C189A52E-18DA-46CE-813E-AFEF7C4C2F9A}" sibTransId="{618D0CFE-F775-44EA-ABD5-F7D205A1EE6E}"/>
    <dgm:cxn modelId="{9B82A885-FBB2-4E5F-84ED-582F9EF65B4E}" type="presOf" srcId="{6E212624-CDB5-41F5-AC74-48B76888344F}" destId="{4368EA1C-90B7-4AFD-AA7E-B5EA8A978CF4}" srcOrd="0" destOrd="0" presId="urn:microsoft.com/office/officeart/2005/8/layout/vProcess5"/>
    <dgm:cxn modelId="{849058D7-36EA-4533-AEBC-71DCEDBA8FE5}" type="presOf" srcId="{73B2C08A-F5FF-4E05-A732-304D1DE9AE1D}" destId="{2037BEC2-92CB-499C-9226-9CC6292DC7C4}" srcOrd="0" destOrd="0" presId="urn:microsoft.com/office/officeart/2005/8/layout/vProcess5"/>
    <dgm:cxn modelId="{DFBE383A-2E2E-4508-9279-408FDEFDF68A}" type="presOf" srcId="{73B2C08A-F5FF-4E05-A732-304D1DE9AE1D}" destId="{33FD0F77-CB17-42EA-BA13-C416C3AA1F8A}" srcOrd="1" destOrd="0" presId="urn:microsoft.com/office/officeart/2005/8/layout/vProcess5"/>
    <dgm:cxn modelId="{1226B910-1DF6-4909-80A1-6567E40A2FD9}" type="presOf" srcId="{618D0CFE-F775-44EA-ABD5-F7D205A1EE6E}" destId="{749FE3BE-137A-4BCE-ACA6-DD2D4FED6513}" srcOrd="0" destOrd="0" presId="urn:microsoft.com/office/officeart/2005/8/layout/vProcess5"/>
    <dgm:cxn modelId="{B464E5F7-338D-411F-B0BE-7C2FB1015D18}" type="presParOf" srcId="{D9519271-5D87-4E8B-A1BF-A3C98FEC9110}" destId="{828B6F47-A254-4595-8AAD-38EAE4621A23}" srcOrd="0" destOrd="0" presId="urn:microsoft.com/office/officeart/2005/8/layout/vProcess5"/>
    <dgm:cxn modelId="{EABE3A4E-3A43-4E0D-AE83-87D4DB75718C}" type="presParOf" srcId="{D9519271-5D87-4E8B-A1BF-A3C98FEC9110}" destId="{4368EA1C-90B7-4AFD-AA7E-B5EA8A978CF4}" srcOrd="1" destOrd="0" presId="urn:microsoft.com/office/officeart/2005/8/layout/vProcess5"/>
    <dgm:cxn modelId="{F642BAAC-691B-4296-9544-55FC34693D56}" type="presParOf" srcId="{D9519271-5D87-4E8B-A1BF-A3C98FEC9110}" destId="{2037BEC2-92CB-499C-9226-9CC6292DC7C4}" srcOrd="2" destOrd="0" presId="urn:microsoft.com/office/officeart/2005/8/layout/vProcess5"/>
    <dgm:cxn modelId="{17BFF6A2-E71F-4F2A-ABD0-5F3F922EA29D}" type="presParOf" srcId="{D9519271-5D87-4E8B-A1BF-A3C98FEC9110}" destId="{749FE3BE-137A-4BCE-ACA6-DD2D4FED6513}" srcOrd="3" destOrd="0" presId="urn:microsoft.com/office/officeart/2005/8/layout/vProcess5"/>
    <dgm:cxn modelId="{8C04AE88-84DF-41E4-B5DA-C5E457003645}" type="presParOf" srcId="{D9519271-5D87-4E8B-A1BF-A3C98FEC9110}" destId="{9D6E55AA-3A1E-4AC3-A97D-1FD52E935C93}" srcOrd="4" destOrd="0" presId="urn:microsoft.com/office/officeart/2005/8/layout/vProcess5"/>
    <dgm:cxn modelId="{78089235-19A8-46D8-AC23-E0D95CA26631}" type="presParOf" srcId="{D9519271-5D87-4E8B-A1BF-A3C98FEC9110}" destId="{33FD0F77-CB17-42EA-BA13-C416C3AA1F8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2628A9-7240-4FF1-8AF3-FD99AF03513F}" type="doc">
      <dgm:prSet loTypeId="urn:microsoft.com/office/officeart/2005/8/layout/lProcess3" loCatId="process" qsTypeId="urn:microsoft.com/office/officeart/2005/8/quickstyle/simple1#4" qsCatId="simple" csTypeId="urn:microsoft.com/office/officeart/2005/8/colors/accent1_2#6" csCatId="accent1" phldr="1"/>
      <dgm:spPr/>
      <dgm:t>
        <a:bodyPr/>
        <a:lstStyle/>
        <a:p>
          <a:endParaRPr lang="pl-PL"/>
        </a:p>
      </dgm:t>
    </dgm:pt>
    <dgm:pt modelId="{B6AA2D9C-BC31-43E9-8537-1B4B83E18CCF}">
      <dgm:prSet custT="1"/>
      <dgm:spPr/>
      <dgm:t>
        <a:bodyPr/>
        <a:lstStyle/>
        <a:p>
          <a:pPr rtl="0"/>
          <a:r>
            <a:rPr lang="pl-PL" sz="2000" dirty="0" smtClean="0"/>
            <a:t>Zgłoszenia</a:t>
          </a:r>
          <a:endParaRPr lang="pl-PL" sz="2000" dirty="0"/>
        </a:p>
      </dgm:t>
    </dgm:pt>
    <dgm:pt modelId="{A9310821-A530-463C-827F-8ABB2291CF25}" type="parTrans" cxnId="{E6752E3D-D19E-43A5-9E85-F0E366BDFDEB}">
      <dgm:prSet/>
      <dgm:spPr/>
      <dgm:t>
        <a:bodyPr/>
        <a:lstStyle/>
        <a:p>
          <a:endParaRPr lang="pl-PL"/>
        </a:p>
      </dgm:t>
    </dgm:pt>
    <dgm:pt modelId="{DA9E47D7-1D9E-4FEC-831F-60CBFFD2E2E4}" type="sibTrans" cxnId="{E6752E3D-D19E-43A5-9E85-F0E366BDFDEB}">
      <dgm:prSet/>
      <dgm:spPr/>
      <dgm:t>
        <a:bodyPr/>
        <a:lstStyle/>
        <a:p>
          <a:endParaRPr lang="pl-PL"/>
        </a:p>
      </dgm:t>
    </dgm:pt>
    <dgm:pt modelId="{B9256631-E5B3-4034-AF8E-A26390D9545C}">
      <dgm:prSet custT="1"/>
      <dgm:spPr/>
      <dgm:t>
        <a:bodyPr/>
        <a:lstStyle/>
        <a:p>
          <a:pPr rtl="0"/>
          <a:r>
            <a:rPr lang="pl-PL" sz="2000" dirty="0" smtClean="0"/>
            <a:t>Wręczenie wyróżnień</a:t>
          </a:r>
          <a:endParaRPr lang="pl-PL" sz="2000" dirty="0"/>
        </a:p>
      </dgm:t>
    </dgm:pt>
    <dgm:pt modelId="{1E6C45C3-5BDE-492F-8113-CF36E4B45693}" type="parTrans" cxnId="{86825364-CB9C-4032-B70B-6676BE1D17C7}">
      <dgm:prSet/>
      <dgm:spPr/>
      <dgm:t>
        <a:bodyPr/>
        <a:lstStyle/>
        <a:p>
          <a:endParaRPr lang="pl-PL"/>
        </a:p>
      </dgm:t>
    </dgm:pt>
    <dgm:pt modelId="{5A82E2B8-EDD3-4991-93EA-BB4882EFA3BD}" type="sibTrans" cxnId="{86825364-CB9C-4032-B70B-6676BE1D17C7}">
      <dgm:prSet/>
      <dgm:spPr/>
      <dgm:t>
        <a:bodyPr/>
        <a:lstStyle/>
        <a:p>
          <a:endParaRPr lang="pl-PL"/>
        </a:p>
      </dgm:t>
    </dgm:pt>
    <dgm:pt modelId="{E22740C7-F7A0-47F5-A891-75AA84853094}">
      <dgm:prSet custT="1"/>
      <dgm:spPr/>
      <dgm:t>
        <a:bodyPr/>
        <a:lstStyle/>
        <a:p>
          <a:pPr rtl="0"/>
          <a:r>
            <a:rPr lang="pl-PL" sz="2000" dirty="0" smtClean="0"/>
            <a:t>Rozstrzygnięcie</a:t>
          </a:r>
          <a:endParaRPr lang="pl-PL" sz="2000" dirty="0"/>
        </a:p>
      </dgm:t>
    </dgm:pt>
    <dgm:pt modelId="{853C9BB3-8A27-488B-80F9-AA4169F005C5}" type="parTrans" cxnId="{21D79B3F-F30B-4A1A-AC83-A2FC34DC3303}">
      <dgm:prSet/>
      <dgm:spPr/>
      <dgm:t>
        <a:bodyPr/>
        <a:lstStyle/>
        <a:p>
          <a:endParaRPr lang="pl-PL"/>
        </a:p>
      </dgm:t>
    </dgm:pt>
    <dgm:pt modelId="{EFC8EF91-D534-4885-A743-D8949172F526}" type="sibTrans" cxnId="{21D79B3F-F30B-4A1A-AC83-A2FC34DC3303}">
      <dgm:prSet/>
      <dgm:spPr/>
      <dgm:t>
        <a:bodyPr/>
        <a:lstStyle/>
        <a:p>
          <a:endParaRPr lang="pl-PL"/>
        </a:p>
      </dgm:t>
    </dgm:pt>
    <dgm:pt modelId="{5F6BAEC7-9FA7-44D1-BE86-9DB5521994C6}">
      <dgm:prSet/>
      <dgm:spPr/>
      <dgm:t>
        <a:bodyPr/>
        <a:lstStyle/>
        <a:p>
          <a:r>
            <a:rPr lang="pl-PL" dirty="0" smtClean="0"/>
            <a:t>Przyjmujemy</a:t>
          </a:r>
          <a:br>
            <a:rPr lang="pl-PL" dirty="0" smtClean="0"/>
          </a:br>
          <a:r>
            <a:rPr lang="pl-PL" dirty="0" smtClean="0"/>
            <a:t>od 18 marca 2013 </a:t>
          </a:r>
          <a:r>
            <a:rPr lang="pl-PL" dirty="0" smtClean="0"/>
            <a:t/>
          </a:r>
          <a:br>
            <a:rPr lang="pl-PL" dirty="0" smtClean="0"/>
          </a:br>
          <a:r>
            <a:rPr lang="pl-PL" b="0" dirty="0" smtClean="0"/>
            <a:t>do </a:t>
          </a:r>
          <a:r>
            <a:rPr lang="pl-PL" b="0" dirty="0" smtClean="0"/>
            <a:t>20 </a:t>
          </a:r>
          <a:r>
            <a:rPr lang="pl-PL" b="0" dirty="0" smtClean="0"/>
            <a:t>maja </a:t>
          </a:r>
          <a:r>
            <a:rPr lang="pl-PL" b="0" dirty="0" smtClean="0"/>
            <a:t>2013</a:t>
          </a:r>
          <a:endParaRPr lang="pl-PL" b="0" dirty="0"/>
        </a:p>
      </dgm:t>
    </dgm:pt>
    <dgm:pt modelId="{3EFC9542-B611-486A-B332-0E9A98EA08CD}" type="parTrans" cxnId="{E2BBDB33-549F-40AD-A40B-2CAFAD2094CA}">
      <dgm:prSet/>
      <dgm:spPr/>
      <dgm:t>
        <a:bodyPr/>
        <a:lstStyle/>
        <a:p>
          <a:endParaRPr lang="pl-PL"/>
        </a:p>
      </dgm:t>
    </dgm:pt>
    <dgm:pt modelId="{9A4AA1BC-9700-4C4B-9204-696F14ABF841}" type="sibTrans" cxnId="{E2BBDB33-549F-40AD-A40B-2CAFAD2094CA}">
      <dgm:prSet/>
      <dgm:spPr/>
      <dgm:t>
        <a:bodyPr/>
        <a:lstStyle/>
        <a:p>
          <a:endParaRPr lang="pl-PL"/>
        </a:p>
      </dgm:t>
    </dgm:pt>
    <dgm:pt modelId="{9A4992CE-8DD4-43EF-9FBB-46EE499BAC1D}">
      <dgm:prSet/>
      <dgm:spPr/>
      <dgm:t>
        <a:bodyPr/>
        <a:lstStyle/>
        <a:p>
          <a:pPr rtl="0"/>
          <a:r>
            <a:rPr lang="pl-PL" dirty="0" smtClean="0"/>
            <a:t>Prace Kapituły trwają w </a:t>
          </a:r>
          <a:br>
            <a:rPr lang="pl-PL" dirty="0" smtClean="0"/>
          </a:br>
          <a:r>
            <a:rPr lang="pl-PL" b="0" dirty="0" smtClean="0"/>
            <a:t>czerwcu- sierpniu </a:t>
          </a:r>
          <a:r>
            <a:rPr lang="pl-PL" b="0" dirty="0" smtClean="0"/>
            <a:t>2013</a:t>
          </a:r>
          <a:endParaRPr lang="pl-PL" b="0" dirty="0"/>
        </a:p>
      </dgm:t>
    </dgm:pt>
    <dgm:pt modelId="{E236A8A6-0828-4527-B2F8-10ECD9E871BD}" type="parTrans" cxnId="{7AAF7A3E-C8EC-42D0-B7FF-0BD891831C90}">
      <dgm:prSet/>
      <dgm:spPr/>
      <dgm:t>
        <a:bodyPr/>
        <a:lstStyle/>
        <a:p>
          <a:endParaRPr lang="pl-PL"/>
        </a:p>
      </dgm:t>
    </dgm:pt>
    <dgm:pt modelId="{2BCA4E7C-ACA5-4B4E-B654-6515C1457BC4}" type="sibTrans" cxnId="{7AAF7A3E-C8EC-42D0-B7FF-0BD891831C90}">
      <dgm:prSet/>
      <dgm:spPr/>
      <dgm:t>
        <a:bodyPr/>
        <a:lstStyle/>
        <a:p>
          <a:endParaRPr lang="pl-PL"/>
        </a:p>
      </dgm:t>
    </dgm:pt>
    <dgm:pt modelId="{C0E5AF79-4629-487A-83BB-FA77D920B522}">
      <dgm:prSet/>
      <dgm:spPr/>
      <dgm:t>
        <a:bodyPr/>
        <a:lstStyle/>
        <a:p>
          <a:pPr rtl="0"/>
          <a:r>
            <a:rPr lang="pl-PL" dirty="0" smtClean="0"/>
            <a:t>Podczas </a:t>
          </a:r>
          <a:r>
            <a:rPr lang="pl-PL" dirty="0" smtClean="0"/>
            <a:t>uroczystej gali wrzesień/ październik</a:t>
          </a:r>
          <a:r>
            <a:rPr lang="pl-PL" b="0" dirty="0" smtClean="0"/>
            <a:t> 2013</a:t>
          </a:r>
          <a:endParaRPr lang="pl-PL" b="0" dirty="0"/>
        </a:p>
      </dgm:t>
    </dgm:pt>
    <dgm:pt modelId="{D96E885E-D94B-4B9F-A8EF-C1379B7AB2BB}" type="parTrans" cxnId="{38B05676-F9DE-4EFF-82BD-E8572FB4ED9F}">
      <dgm:prSet/>
      <dgm:spPr/>
      <dgm:t>
        <a:bodyPr/>
        <a:lstStyle/>
        <a:p>
          <a:endParaRPr lang="pl-PL"/>
        </a:p>
      </dgm:t>
    </dgm:pt>
    <dgm:pt modelId="{6AC35B79-CF91-4898-B8BE-9198DBDD9229}" type="sibTrans" cxnId="{38B05676-F9DE-4EFF-82BD-E8572FB4ED9F}">
      <dgm:prSet/>
      <dgm:spPr/>
      <dgm:t>
        <a:bodyPr/>
        <a:lstStyle/>
        <a:p>
          <a:endParaRPr lang="pl-PL"/>
        </a:p>
      </dgm:t>
    </dgm:pt>
    <dgm:pt modelId="{4ADD32A8-06EB-4AEE-9C7B-C74C84F87DF1}" type="pres">
      <dgm:prSet presAssocID="{592628A9-7240-4FF1-8AF3-FD99AF03513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C982DA2-5EAF-4787-BC6F-A528B8945AF8}" type="pres">
      <dgm:prSet presAssocID="{B6AA2D9C-BC31-43E9-8537-1B4B83E18CCF}" presName="horFlow" presStyleCnt="0"/>
      <dgm:spPr/>
    </dgm:pt>
    <dgm:pt modelId="{6D65E8A1-7C52-41C7-9B41-6286177B86FF}" type="pres">
      <dgm:prSet presAssocID="{B6AA2D9C-BC31-43E9-8537-1B4B83E18CCF}" presName="bigChev" presStyleLbl="node1" presStyleIdx="0" presStyleCnt="3"/>
      <dgm:spPr/>
      <dgm:t>
        <a:bodyPr/>
        <a:lstStyle/>
        <a:p>
          <a:endParaRPr lang="pl-PL"/>
        </a:p>
      </dgm:t>
    </dgm:pt>
    <dgm:pt modelId="{F91B796C-29F6-4BA6-A912-8E474E341EEF}" type="pres">
      <dgm:prSet presAssocID="{3EFC9542-B611-486A-B332-0E9A98EA08CD}" presName="parTrans" presStyleCnt="0"/>
      <dgm:spPr/>
    </dgm:pt>
    <dgm:pt modelId="{E14968DB-039B-4BCB-B91D-2985666D34BB}" type="pres">
      <dgm:prSet presAssocID="{5F6BAEC7-9FA7-44D1-BE86-9DB5521994C6}" presName="node" presStyleLbl="alignAccFollowNode1" presStyleIdx="0" presStyleCnt="3" custScaleX="1634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1CEDDD-8B13-4B1E-93FD-3760318505CE}" type="pres">
      <dgm:prSet presAssocID="{B6AA2D9C-BC31-43E9-8537-1B4B83E18CCF}" presName="vSp" presStyleCnt="0"/>
      <dgm:spPr/>
    </dgm:pt>
    <dgm:pt modelId="{C4D9BE51-3CFE-43A4-9464-3899610AC548}" type="pres">
      <dgm:prSet presAssocID="{E22740C7-F7A0-47F5-A891-75AA84853094}" presName="horFlow" presStyleCnt="0"/>
      <dgm:spPr/>
    </dgm:pt>
    <dgm:pt modelId="{9FBF1615-7574-4978-AD53-B0DC1C6976D3}" type="pres">
      <dgm:prSet presAssocID="{E22740C7-F7A0-47F5-A891-75AA84853094}" presName="bigChev" presStyleLbl="node1" presStyleIdx="1" presStyleCnt="3"/>
      <dgm:spPr/>
      <dgm:t>
        <a:bodyPr/>
        <a:lstStyle/>
        <a:p>
          <a:endParaRPr lang="pl-PL"/>
        </a:p>
      </dgm:t>
    </dgm:pt>
    <dgm:pt modelId="{21D79B76-DBD4-43FD-821A-66AA9AF1C54C}" type="pres">
      <dgm:prSet presAssocID="{E236A8A6-0828-4527-B2F8-10ECD9E871BD}" presName="parTrans" presStyleCnt="0"/>
      <dgm:spPr/>
    </dgm:pt>
    <dgm:pt modelId="{5370CD0C-19A3-485D-8305-E278C4048C58}" type="pres">
      <dgm:prSet presAssocID="{9A4992CE-8DD4-43EF-9FBB-46EE499BAC1D}" presName="node" presStyleLbl="alignAccFollowNode1" presStyleIdx="1" presStyleCnt="3" custScaleX="1599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239FB9-6D20-4EF7-A07E-1783EF44A1B1}" type="pres">
      <dgm:prSet presAssocID="{E22740C7-F7A0-47F5-A891-75AA84853094}" presName="vSp" presStyleCnt="0"/>
      <dgm:spPr/>
    </dgm:pt>
    <dgm:pt modelId="{BF2918B3-8517-4F0D-9D6A-06D2DF91FE1C}" type="pres">
      <dgm:prSet presAssocID="{B9256631-E5B3-4034-AF8E-A26390D9545C}" presName="horFlow" presStyleCnt="0"/>
      <dgm:spPr/>
    </dgm:pt>
    <dgm:pt modelId="{886DD796-F4D2-4677-A7D0-1D51C5ED5C47}" type="pres">
      <dgm:prSet presAssocID="{B9256631-E5B3-4034-AF8E-A26390D9545C}" presName="bigChev" presStyleLbl="node1" presStyleIdx="2" presStyleCnt="3"/>
      <dgm:spPr/>
      <dgm:t>
        <a:bodyPr/>
        <a:lstStyle/>
        <a:p>
          <a:endParaRPr lang="pl-PL"/>
        </a:p>
      </dgm:t>
    </dgm:pt>
    <dgm:pt modelId="{BD87CBF3-91FE-4C81-9019-4EA0B4B9B700}" type="pres">
      <dgm:prSet presAssocID="{D96E885E-D94B-4B9F-A8EF-C1379B7AB2BB}" presName="parTrans" presStyleCnt="0"/>
      <dgm:spPr/>
    </dgm:pt>
    <dgm:pt modelId="{5CBF61FB-28F8-4D83-97B1-799F76875071}" type="pres">
      <dgm:prSet presAssocID="{C0E5AF79-4629-487A-83BB-FA77D920B522}" presName="node" presStyleLbl="alignAccFollowNode1" presStyleIdx="2" presStyleCnt="3" custScaleX="1649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14531D1-EF5E-4411-B5A4-B294CE13F81E}" type="presOf" srcId="{9A4992CE-8DD4-43EF-9FBB-46EE499BAC1D}" destId="{5370CD0C-19A3-485D-8305-E278C4048C58}" srcOrd="0" destOrd="0" presId="urn:microsoft.com/office/officeart/2005/8/layout/lProcess3"/>
    <dgm:cxn modelId="{21D79B3F-F30B-4A1A-AC83-A2FC34DC3303}" srcId="{592628A9-7240-4FF1-8AF3-FD99AF03513F}" destId="{E22740C7-F7A0-47F5-A891-75AA84853094}" srcOrd="1" destOrd="0" parTransId="{853C9BB3-8A27-488B-80F9-AA4169F005C5}" sibTransId="{EFC8EF91-D534-4885-A743-D8949172F526}"/>
    <dgm:cxn modelId="{FACB84D9-772B-4355-A405-B44FBF90E8E7}" type="presOf" srcId="{592628A9-7240-4FF1-8AF3-FD99AF03513F}" destId="{4ADD32A8-06EB-4AEE-9C7B-C74C84F87DF1}" srcOrd="0" destOrd="0" presId="urn:microsoft.com/office/officeart/2005/8/layout/lProcess3"/>
    <dgm:cxn modelId="{8FFE1AED-A94D-443C-BB38-E839A11D2990}" type="presOf" srcId="{B9256631-E5B3-4034-AF8E-A26390D9545C}" destId="{886DD796-F4D2-4677-A7D0-1D51C5ED5C47}" srcOrd="0" destOrd="0" presId="urn:microsoft.com/office/officeart/2005/8/layout/lProcess3"/>
    <dgm:cxn modelId="{E2BBDB33-549F-40AD-A40B-2CAFAD2094CA}" srcId="{B6AA2D9C-BC31-43E9-8537-1B4B83E18CCF}" destId="{5F6BAEC7-9FA7-44D1-BE86-9DB5521994C6}" srcOrd="0" destOrd="0" parTransId="{3EFC9542-B611-486A-B332-0E9A98EA08CD}" sibTransId="{9A4AA1BC-9700-4C4B-9204-696F14ABF841}"/>
    <dgm:cxn modelId="{7AAF7A3E-C8EC-42D0-B7FF-0BD891831C90}" srcId="{E22740C7-F7A0-47F5-A891-75AA84853094}" destId="{9A4992CE-8DD4-43EF-9FBB-46EE499BAC1D}" srcOrd="0" destOrd="0" parTransId="{E236A8A6-0828-4527-B2F8-10ECD9E871BD}" sibTransId="{2BCA4E7C-ACA5-4B4E-B654-6515C1457BC4}"/>
    <dgm:cxn modelId="{E6752E3D-D19E-43A5-9E85-F0E366BDFDEB}" srcId="{592628A9-7240-4FF1-8AF3-FD99AF03513F}" destId="{B6AA2D9C-BC31-43E9-8537-1B4B83E18CCF}" srcOrd="0" destOrd="0" parTransId="{A9310821-A530-463C-827F-8ABB2291CF25}" sibTransId="{DA9E47D7-1D9E-4FEC-831F-60CBFFD2E2E4}"/>
    <dgm:cxn modelId="{97EFC410-81A4-4951-8DDE-BCB67871CA70}" type="presOf" srcId="{5F6BAEC7-9FA7-44D1-BE86-9DB5521994C6}" destId="{E14968DB-039B-4BCB-B91D-2985666D34BB}" srcOrd="0" destOrd="0" presId="urn:microsoft.com/office/officeart/2005/8/layout/lProcess3"/>
    <dgm:cxn modelId="{8FA1AD07-98A1-442B-8964-DF565EBCA6AC}" type="presOf" srcId="{C0E5AF79-4629-487A-83BB-FA77D920B522}" destId="{5CBF61FB-28F8-4D83-97B1-799F76875071}" srcOrd="0" destOrd="0" presId="urn:microsoft.com/office/officeart/2005/8/layout/lProcess3"/>
    <dgm:cxn modelId="{8B2E2F3B-A748-4C10-91A7-043953926BE2}" type="presOf" srcId="{B6AA2D9C-BC31-43E9-8537-1B4B83E18CCF}" destId="{6D65E8A1-7C52-41C7-9B41-6286177B86FF}" srcOrd="0" destOrd="0" presId="urn:microsoft.com/office/officeart/2005/8/layout/lProcess3"/>
    <dgm:cxn modelId="{86825364-CB9C-4032-B70B-6676BE1D17C7}" srcId="{592628A9-7240-4FF1-8AF3-FD99AF03513F}" destId="{B9256631-E5B3-4034-AF8E-A26390D9545C}" srcOrd="2" destOrd="0" parTransId="{1E6C45C3-5BDE-492F-8113-CF36E4B45693}" sibTransId="{5A82E2B8-EDD3-4991-93EA-BB4882EFA3BD}"/>
    <dgm:cxn modelId="{48BB9977-4A74-4597-9997-EA4E479CBFA9}" type="presOf" srcId="{E22740C7-F7A0-47F5-A891-75AA84853094}" destId="{9FBF1615-7574-4978-AD53-B0DC1C6976D3}" srcOrd="0" destOrd="0" presId="urn:microsoft.com/office/officeart/2005/8/layout/lProcess3"/>
    <dgm:cxn modelId="{38B05676-F9DE-4EFF-82BD-E8572FB4ED9F}" srcId="{B9256631-E5B3-4034-AF8E-A26390D9545C}" destId="{C0E5AF79-4629-487A-83BB-FA77D920B522}" srcOrd="0" destOrd="0" parTransId="{D96E885E-D94B-4B9F-A8EF-C1379B7AB2BB}" sibTransId="{6AC35B79-CF91-4898-B8BE-9198DBDD9229}"/>
    <dgm:cxn modelId="{945F655E-E31C-4B1C-8664-C8EFB973F5BC}" type="presParOf" srcId="{4ADD32A8-06EB-4AEE-9C7B-C74C84F87DF1}" destId="{FC982DA2-5EAF-4787-BC6F-A528B8945AF8}" srcOrd="0" destOrd="0" presId="urn:microsoft.com/office/officeart/2005/8/layout/lProcess3"/>
    <dgm:cxn modelId="{E8150B1E-02B7-428E-BCA4-2AF64A13FDE2}" type="presParOf" srcId="{FC982DA2-5EAF-4787-BC6F-A528B8945AF8}" destId="{6D65E8A1-7C52-41C7-9B41-6286177B86FF}" srcOrd="0" destOrd="0" presId="urn:microsoft.com/office/officeart/2005/8/layout/lProcess3"/>
    <dgm:cxn modelId="{344C8864-2A4E-4B94-A1CF-9A7AEF78DB94}" type="presParOf" srcId="{FC982DA2-5EAF-4787-BC6F-A528B8945AF8}" destId="{F91B796C-29F6-4BA6-A912-8E474E341EEF}" srcOrd="1" destOrd="0" presId="urn:microsoft.com/office/officeart/2005/8/layout/lProcess3"/>
    <dgm:cxn modelId="{FFAFDA35-6308-4084-81DF-BFB5C5FBC842}" type="presParOf" srcId="{FC982DA2-5EAF-4787-BC6F-A528B8945AF8}" destId="{E14968DB-039B-4BCB-B91D-2985666D34BB}" srcOrd="2" destOrd="0" presId="urn:microsoft.com/office/officeart/2005/8/layout/lProcess3"/>
    <dgm:cxn modelId="{08D8D88D-85B8-4A45-BD9C-C152AFADF755}" type="presParOf" srcId="{4ADD32A8-06EB-4AEE-9C7B-C74C84F87DF1}" destId="{061CEDDD-8B13-4B1E-93FD-3760318505CE}" srcOrd="1" destOrd="0" presId="urn:microsoft.com/office/officeart/2005/8/layout/lProcess3"/>
    <dgm:cxn modelId="{8F397852-D635-4E60-AA54-65C2F1CC751F}" type="presParOf" srcId="{4ADD32A8-06EB-4AEE-9C7B-C74C84F87DF1}" destId="{C4D9BE51-3CFE-43A4-9464-3899610AC548}" srcOrd="2" destOrd="0" presId="urn:microsoft.com/office/officeart/2005/8/layout/lProcess3"/>
    <dgm:cxn modelId="{CD30498B-E820-475B-A956-4CE3F608260A}" type="presParOf" srcId="{C4D9BE51-3CFE-43A4-9464-3899610AC548}" destId="{9FBF1615-7574-4978-AD53-B0DC1C6976D3}" srcOrd="0" destOrd="0" presId="urn:microsoft.com/office/officeart/2005/8/layout/lProcess3"/>
    <dgm:cxn modelId="{ABE6351C-DE8B-4018-A9F4-C9D2B79CF0E3}" type="presParOf" srcId="{C4D9BE51-3CFE-43A4-9464-3899610AC548}" destId="{21D79B76-DBD4-43FD-821A-66AA9AF1C54C}" srcOrd="1" destOrd="0" presId="urn:microsoft.com/office/officeart/2005/8/layout/lProcess3"/>
    <dgm:cxn modelId="{5BE9375A-6697-443E-99B5-21EAF0081E81}" type="presParOf" srcId="{C4D9BE51-3CFE-43A4-9464-3899610AC548}" destId="{5370CD0C-19A3-485D-8305-E278C4048C58}" srcOrd="2" destOrd="0" presId="urn:microsoft.com/office/officeart/2005/8/layout/lProcess3"/>
    <dgm:cxn modelId="{BF58403F-DFCE-42BE-BC93-DC48A92B1549}" type="presParOf" srcId="{4ADD32A8-06EB-4AEE-9C7B-C74C84F87DF1}" destId="{96239FB9-6D20-4EF7-A07E-1783EF44A1B1}" srcOrd="3" destOrd="0" presId="urn:microsoft.com/office/officeart/2005/8/layout/lProcess3"/>
    <dgm:cxn modelId="{510AB681-BF05-49A3-B641-C3294941B5EF}" type="presParOf" srcId="{4ADD32A8-06EB-4AEE-9C7B-C74C84F87DF1}" destId="{BF2918B3-8517-4F0D-9D6A-06D2DF91FE1C}" srcOrd="4" destOrd="0" presId="urn:microsoft.com/office/officeart/2005/8/layout/lProcess3"/>
    <dgm:cxn modelId="{A5A941C1-713B-4642-B1D8-28E05FA07418}" type="presParOf" srcId="{BF2918B3-8517-4F0D-9D6A-06D2DF91FE1C}" destId="{886DD796-F4D2-4677-A7D0-1D51C5ED5C47}" srcOrd="0" destOrd="0" presId="urn:microsoft.com/office/officeart/2005/8/layout/lProcess3"/>
    <dgm:cxn modelId="{35CF98C2-AAE5-4096-8172-4ED8E37730E8}" type="presParOf" srcId="{BF2918B3-8517-4F0D-9D6A-06D2DF91FE1C}" destId="{BD87CBF3-91FE-4C81-9019-4EA0B4B9B700}" srcOrd="1" destOrd="0" presId="urn:microsoft.com/office/officeart/2005/8/layout/lProcess3"/>
    <dgm:cxn modelId="{EBD928C7-4CF9-4830-84EA-D19597231B43}" type="presParOf" srcId="{BF2918B3-8517-4F0D-9D6A-06D2DF91FE1C}" destId="{5CBF61FB-28F8-4D83-97B1-799F7687507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9A7E1B-7A08-47F0-81C8-D9DC81451303}" type="doc">
      <dgm:prSet loTypeId="urn:microsoft.com/office/officeart/2005/8/layout/equation2" loCatId="relationship" qsTypeId="urn:microsoft.com/office/officeart/2005/8/quickstyle/simple1#5" qsCatId="simple" csTypeId="urn:microsoft.com/office/officeart/2005/8/colors/accent1_2#7" csCatId="accent1" phldr="1"/>
      <dgm:spPr/>
    </dgm:pt>
    <dgm:pt modelId="{64311E07-FE8D-4D72-8B42-3127B889A2EF}">
      <dgm:prSet phldrT="[Tekst]"/>
      <dgm:spPr/>
      <dgm:t>
        <a:bodyPr/>
        <a:lstStyle/>
        <a:p>
          <a:r>
            <a:rPr lang="pl-PL" dirty="0" smtClean="0"/>
            <a:t>Elektronicznie wypełniony formularz zgłoszeniowy</a:t>
          </a:r>
          <a:endParaRPr lang="pl-PL" dirty="0"/>
        </a:p>
      </dgm:t>
    </dgm:pt>
    <dgm:pt modelId="{FC1973FC-D12D-4C21-818C-314943371CA6}" type="parTrans" cxnId="{891D9BAC-BA35-4BCB-9B12-597F51C16D2C}">
      <dgm:prSet/>
      <dgm:spPr/>
      <dgm:t>
        <a:bodyPr/>
        <a:lstStyle/>
        <a:p>
          <a:endParaRPr lang="pl-PL"/>
        </a:p>
      </dgm:t>
    </dgm:pt>
    <dgm:pt modelId="{DDF8FD45-EA0E-4116-8919-65A942673112}" type="sibTrans" cxnId="{891D9BAC-BA35-4BCB-9B12-597F51C16D2C}">
      <dgm:prSet/>
      <dgm:spPr/>
      <dgm:t>
        <a:bodyPr/>
        <a:lstStyle/>
        <a:p>
          <a:endParaRPr lang="pl-PL"/>
        </a:p>
      </dgm:t>
    </dgm:pt>
    <dgm:pt modelId="{B1C05FAD-F520-400E-B901-E9EAE0DFFF0F}">
      <dgm:prSet phldrT="[Teks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Dwie rekomendacje od osób, grup, instytucji, środowiska</a:t>
          </a:r>
          <a:endParaRPr lang="pl-PL" dirty="0"/>
        </a:p>
      </dgm:t>
    </dgm:pt>
    <dgm:pt modelId="{83645AAA-0940-4E23-9A70-46A88E0B2205}" type="parTrans" cxnId="{6DCE1B7B-1515-42FC-A643-D4FACCA1205C}">
      <dgm:prSet/>
      <dgm:spPr/>
      <dgm:t>
        <a:bodyPr/>
        <a:lstStyle/>
        <a:p>
          <a:endParaRPr lang="pl-PL"/>
        </a:p>
      </dgm:t>
    </dgm:pt>
    <dgm:pt modelId="{E27EB5E5-97BD-47FB-8A67-B482C25993B0}" type="sibTrans" cxnId="{6DCE1B7B-1515-42FC-A643-D4FACCA1205C}">
      <dgm:prSet/>
      <dgm:spPr/>
      <dgm:t>
        <a:bodyPr/>
        <a:lstStyle/>
        <a:p>
          <a:endParaRPr lang="pl-PL"/>
        </a:p>
      </dgm:t>
    </dgm:pt>
    <dgm:pt modelId="{572B7CA3-A42D-4221-9E4E-E24BCF9B00E2}">
      <dgm:prSet phldrT="[Teks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Pełne zgłoszenie do Konkursu</a:t>
          </a:r>
          <a:endParaRPr lang="pl-PL" dirty="0"/>
        </a:p>
      </dgm:t>
    </dgm:pt>
    <dgm:pt modelId="{510A8F79-2233-471B-B1EE-E3B5C8845E36}" type="parTrans" cxnId="{437EC229-6CD1-4839-8871-1A624859D1F0}">
      <dgm:prSet/>
      <dgm:spPr/>
      <dgm:t>
        <a:bodyPr/>
        <a:lstStyle/>
        <a:p>
          <a:endParaRPr lang="pl-PL"/>
        </a:p>
      </dgm:t>
    </dgm:pt>
    <dgm:pt modelId="{6EC44BDE-0824-4187-9688-BBAEC354F922}" type="sibTrans" cxnId="{437EC229-6CD1-4839-8871-1A624859D1F0}">
      <dgm:prSet/>
      <dgm:spPr/>
      <dgm:t>
        <a:bodyPr/>
        <a:lstStyle/>
        <a:p>
          <a:endParaRPr lang="pl-PL"/>
        </a:p>
      </dgm:t>
    </dgm:pt>
    <dgm:pt modelId="{4A98D09B-09BF-40F1-A6CA-5EB973DA3834}" type="pres">
      <dgm:prSet presAssocID="{799A7E1B-7A08-47F0-81C8-D9DC81451303}" presName="Name0" presStyleCnt="0">
        <dgm:presLayoutVars>
          <dgm:dir/>
          <dgm:resizeHandles val="exact"/>
        </dgm:presLayoutVars>
      </dgm:prSet>
      <dgm:spPr/>
    </dgm:pt>
    <dgm:pt modelId="{C4F8D56C-8963-4A63-81FF-EC4C90E4CA27}" type="pres">
      <dgm:prSet presAssocID="{799A7E1B-7A08-47F0-81C8-D9DC81451303}" presName="vNodes" presStyleCnt="0"/>
      <dgm:spPr/>
    </dgm:pt>
    <dgm:pt modelId="{DB99A44B-ECE7-4436-BFD9-EA0439C28814}" type="pres">
      <dgm:prSet presAssocID="{64311E07-FE8D-4D72-8B42-3127B889A2EF}" presName="node" presStyleLbl="node1" presStyleIdx="0" presStyleCnt="3" custScaleX="365196" custScaleY="339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ED5249-49F7-4A05-AB5F-B546E8B7FA29}" type="pres">
      <dgm:prSet presAssocID="{DDF8FD45-EA0E-4116-8919-65A942673112}" presName="spacerT" presStyleCnt="0"/>
      <dgm:spPr/>
    </dgm:pt>
    <dgm:pt modelId="{E401948C-36CB-48A5-9211-1CD35056118F}" type="pres">
      <dgm:prSet presAssocID="{DDF8FD45-EA0E-4116-8919-65A942673112}" presName="sibTrans" presStyleLbl="sibTrans2D1" presStyleIdx="0" presStyleCnt="2"/>
      <dgm:spPr/>
      <dgm:t>
        <a:bodyPr/>
        <a:lstStyle/>
        <a:p>
          <a:endParaRPr lang="pl-PL"/>
        </a:p>
      </dgm:t>
    </dgm:pt>
    <dgm:pt modelId="{A083CAD7-546D-456F-BA0C-1EC85E6C84E1}" type="pres">
      <dgm:prSet presAssocID="{DDF8FD45-EA0E-4116-8919-65A942673112}" presName="spacerB" presStyleCnt="0"/>
      <dgm:spPr/>
    </dgm:pt>
    <dgm:pt modelId="{30FB2CE5-7D1F-4661-A880-CA0A4F7228A5}" type="pres">
      <dgm:prSet presAssocID="{B1C05FAD-F520-400E-B901-E9EAE0DFFF0F}" presName="node" presStyleLbl="node1" presStyleIdx="1" presStyleCnt="3" custScaleX="392626" custScaleY="3815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D6B180-3E43-403E-B338-7E1DA0DAB22F}" type="pres">
      <dgm:prSet presAssocID="{799A7E1B-7A08-47F0-81C8-D9DC81451303}" presName="sibTransLast" presStyleLbl="sibTrans2D1" presStyleIdx="1" presStyleCnt="2"/>
      <dgm:spPr/>
      <dgm:t>
        <a:bodyPr/>
        <a:lstStyle/>
        <a:p>
          <a:endParaRPr lang="pl-PL"/>
        </a:p>
      </dgm:t>
    </dgm:pt>
    <dgm:pt modelId="{85933845-9433-43FD-91DF-EACFA72E4196}" type="pres">
      <dgm:prSet presAssocID="{799A7E1B-7A08-47F0-81C8-D9DC81451303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3442E43D-B5A6-44CF-AD69-E4913ED28AAD}" type="pres">
      <dgm:prSet presAssocID="{799A7E1B-7A08-47F0-81C8-D9DC81451303}" presName="lastNode" presStyleLbl="node1" presStyleIdx="2" presStyleCnt="3" custScaleX="202449" custScaleY="1845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91D9BAC-BA35-4BCB-9B12-597F51C16D2C}" srcId="{799A7E1B-7A08-47F0-81C8-D9DC81451303}" destId="{64311E07-FE8D-4D72-8B42-3127B889A2EF}" srcOrd="0" destOrd="0" parTransId="{FC1973FC-D12D-4C21-818C-314943371CA6}" sibTransId="{DDF8FD45-EA0E-4116-8919-65A942673112}"/>
    <dgm:cxn modelId="{BF13862C-C85A-46A8-A085-0CE61CD30BA4}" type="presOf" srcId="{B1C05FAD-F520-400E-B901-E9EAE0DFFF0F}" destId="{30FB2CE5-7D1F-4661-A880-CA0A4F7228A5}" srcOrd="0" destOrd="0" presId="urn:microsoft.com/office/officeart/2005/8/layout/equation2"/>
    <dgm:cxn modelId="{437EC229-6CD1-4839-8871-1A624859D1F0}" srcId="{799A7E1B-7A08-47F0-81C8-D9DC81451303}" destId="{572B7CA3-A42D-4221-9E4E-E24BCF9B00E2}" srcOrd="2" destOrd="0" parTransId="{510A8F79-2233-471B-B1EE-E3B5C8845E36}" sibTransId="{6EC44BDE-0824-4187-9688-BBAEC354F922}"/>
    <dgm:cxn modelId="{15A20770-C6D2-43B7-8565-585845FF32F3}" type="presOf" srcId="{799A7E1B-7A08-47F0-81C8-D9DC81451303}" destId="{4A98D09B-09BF-40F1-A6CA-5EB973DA3834}" srcOrd="0" destOrd="0" presId="urn:microsoft.com/office/officeart/2005/8/layout/equation2"/>
    <dgm:cxn modelId="{2C41B9B5-8CFC-4F91-A6C0-FB13EEF1B5B9}" type="presOf" srcId="{64311E07-FE8D-4D72-8B42-3127B889A2EF}" destId="{DB99A44B-ECE7-4436-BFD9-EA0439C28814}" srcOrd="0" destOrd="0" presId="urn:microsoft.com/office/officeart/2005/8/layout/equation2"/>
    <dgm:cxn modelId="{6DCE1B7B-1515-42FC-A643-D4FACCA1205C}" srcId="{799A7E1B-7A08-47F0-81C8-D9DC81451303}" destId="{B1C05FAD-F520-400E-B901-E9EAE0DFFF0F}" srcOrd="1" destOrd="0" parTransId="{83645AAA-0940-4E23-9A70-46A88E0B2205}" sibTransId="{E27EB5E5-97BD-47FB-8A67-B482C25993B0}"/>
    <dgm:cxn modelId="{6237C956-F005-4441-BAA2-80E873DB039D}" type="presOf" srcId="{E27EB5E5-97BD-47FB-8A67-B482C25993B0}" destId="{F9D6B180-3E43-403E-B338-7E1DA0DAB22F}" srcOrd="0" destOrd="0" presId="urn:microsoft.com/office/officeart/2005/8/layout/equation2"/>
    <dgm:cxn modelId="{3AF708F9-344F-40A0-98A7-6FDDAC3F1B01}" type="presOf" srcId="{572B7CA3-A42D-4221-9E4E-E24BCF9B00E2}" destId="{3442E43D-B5A6-44CF-AD69-E4913ED28AAD}" srcOrd="0" destOrd="0" presId="urn:microsoft.com/office/officeart/2005/8/layout/equation2"/>
    <dgm:cxn modelId="{4B7A63D6-965A-4AEA-8404-1261A18B6501}" type="presOf" srcId="{E27EB5E5-97BD-47FB-8A67-B482C25993B0}" destId="{85933845-9433-43FD-91DF-EACFA72E4196}" srcOrd="1" destOrd="0" presId="urn:microsoft.com/office/officeart/2005/8/layout/equation2"/>
    <dgm:cxn modelId="{650F8036-3F39-44FE-87C7-3A052ABD2DB4}" type="presOf" srcId="{DDF8FD45-EA0E-4116-8919-65A942673112}" destId="{E401948C-36CB-48A5-9211-1CD35056118F}" srcOrd="0" destOrd="0" presId="urn:microsoft.com/office/officeart/2005/8/layout/equation2"/>
    <dgm:cxn modelId="{6FC757AF-0C3C-441C-BF9C-7350A5A0BA2C}" type="presParOf" srcId="{4A98D09B-09BF-40F1-A6CA-5EB973DA3834}" destId="{C4F8D56C-8963-4A63-81FF-EC4C90E4CA27}" srcOrd="0" destOrd="0" presId="urn:microsoft.com/office/officeart/2005/8/layout/equation2"/>
    <dgm:cxn modelId="{12CF7328-719C-47D2-831C-070146661233}" type="presParOf" srcId="{C4F8D56C-8963-4A63-81FF-EC4C90E4CA27}" destId="{DB99A44B-ECE7-4436-BFD9-EA0439C28814}" srcOrd="0" destOrd="0" presId="urn:microsoft.com/office/officeart/2005/8/layout/equation2"/>
    <dgm:cxn modelId="{1FD9C9A6-6F05-490A-BA5E-F143EACB84D1}" type="presParOf" srcId="{C4F8D56C-8963-4A63-81FF-EC4C90E4CA27}" destId="{EBED5249-49F7-4A05-AB5F-B546E8B7FA29}" srcOrd="1" destOrd="0" presId="urn:microsoft.com/office/officeart/2005/8/layout/equation2"/>
    <dgm:cxn modelId="{5470B520-06C6-4331-965D-E18BF4160F5A}" type="presParOf" srcId="{C4F8D56C-8963-4A63-81FF-EC4C90E4CA27}" destId="{E401948C-36CB-48A5-9211-1CD35056118F}" srcOrd="2" destOrd="0" presId="urn:microsoft.com/office/officeart/2005/8/layout/equation2"/>
    <dgm:cxn modelId="{05E55EF4-8F79-4F80-A38F-DEC4D3BF790F}" type="presParOf" srcId="{C4F8D56C-8963-4A63-81FF-EC4C90E4CA27}" destId="{A083CAD7-546D-456F-BA0C-1EC85E6C84E1}" srcOrd="3" destOrd="0" presId="urn:microsoft.com/office/officeart/2005/8/layout/equation2"/>
    <dgm:cxn modelId="{5BA4EF8C-0A34-4E96-A36E-8C6BD4D94D60}" type="presParOf" srcId="{C4F8D56C-8963-4A63-81FF-EC4C90E4CA27}" destId="{30FB2CE5-7D1F-4661-A880-CA0A4F7228A5}" srcOrd="4" destOrd="0" presId="urn:microsoft.com/office/officeart/2005/8/layout/equation2"/>
    <dgm:cxn modelId="{380228B5-2425-4915-AE29-04B23E00B952}" type="presParOf" srcId="{4A98D09B-09BF-40F1-A6CA-5EB973DA3834}" destId="{F9D6B180-3E43-403E-B338-7E1DA0DAB22F}" srcOrd="1" destOrd="0" presId="urn:microsoft.com/office/officeart/2005/8/layout/equation2"/>
    <dgm:cxn modelId="{B388923D-CB4D-43B4-8CC1-D59A82505107}" type="presParOf" srcId="{F9D6B180-3E43-403E-B338-7E1DA0DAB22F}" destId="{85933845-9433-43FD-91DF-EACFA72E4196}" srcOrd="0" destOrd="0" presId="urn:microsoft.com/office/officeart/2005/8/layout/equation2"/>
    <dgm:cxn modelId="{9CC48052-4136-4AD8-BFEC-C118B39B537A}" type="presParOf" srcId="{4A98D09B-09BF-40F1-A6CA-5EB973DA3834}" destId="{3442E43D-B5A6-44CF-AD69-E4913ED28AA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80D72-C514-46CB-A0F7-202FCF0D6728}">
      <dsp:nvSpPr>
        <dsp:cNvPr id="0" name=""/>
        <dsp:cNvSpPr/>
      </dsp:nvSpPr>
      <dsp:spPr>
        <a:xfrm>
          <a:off x="3705174" y="472309"/>
          <a:ext cx="4575531" cy="1937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b="0" kern="1200" dirty="0" smtClean="0">
              <a:solidFill>
                <a:schemeClr val="tx1"/>
              </a:solidFill>
            </a:rPr>
            <a:t>Animatorzy</a:t>
          </a:r>
          <a:r>
            <a:rPr lang="pl-PL" sz="2500" b="0" kern="1200" smtClean="0">
              <a:solidFill>
                <a:schemeClr val="tx1"/>
              </a:solidFill>
            </a:rPr>
            <a:t/>
          </a:r>
          <a:br>
            <a:rPr lang="pl-PL" sz="2500" b="0" kern="1200" smtClean="0">
              <a:solidFill>
                <a:schemeClr val="tx1"/>
              </a:solidFill>
            </a:rPr>
          </a:br>
          <a:r>
            <a:rPr lang="pl-PL" sz="2500" b="0" kern="1200" smtClean="0">
              <a:solidFill>
                <a:schemeClr val="tx1"/>
              </a:solidFill>
            </a:rPr>
            <a:t>Wyróżnieni w dotychczasowych</a:t>
          </a:r>
          <a:r>
            <a:rPr lang="pl-PL" sz="2500" b="0" kern="1200" baseline="0" smtClean="0">
              <a:solidFill>
                <a:schemeClr val="tx1"/>
              </a:solidFill>
            </a:rPr>
            <a:t> </a:t>
          </a:r>
          <a:br>
            <a:rPr lang="pl-PL" sz="2500" b="0" kern="1200" baseline="0" smtClean="0">
              <a:solidFill>
                <a:schemeClr val="tx1"/>
              </a:solidFill>
            </a:rPr>
          </a:br>
          <a:r>
            <a:rPr lang="pl-PL" sz="2500" b="0" kern="1200" baseline="0" smtClean="0">
              <a:solidFill>
                <a:schemeClr val="tx1"/>
              </a:solidFill>
            </a:rPr>
            <a:t>edycjach Konkursu</a:t>
          </a:r>
          <a:endParaRPr lang="pl-PL" sz="2500" kern="1200" dirty="0"/>
        </a:p>
      </dsp:txBody>
      <dsp:txXfrm>
        <a:off x="3705174" y="714461"/>
        <a:ext cx="3849076" cy="1452909"/>
      </dsp:txXfrm>
    </dsp:sp>
    <dsp:sp modelId="{1B0F3F36-7A0B-4E5C-94B7-A8F7E9A623BB}">
      <dsp:nvSpPr>
        <dsp:cNvPr id="0" name=""/>
        <dsp:cNvSpPr/>
      </dsp:nvSpPr>
      <dsp:spPr>
        <a:xfrm>
          <a:off x="213" y="1605"/>
          <a:ext cx="3704960" cy="287862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>
        <a:off x="140736" y="142128"/>
        <a:ext cx="3423914" cy="2597575"/>
      </dsp:txXfrm>
    </dsp:sp>
    <dsp:sp modelId="{94D84F28-4995-4B85-8046-2DEBD904B2D2}">
      <dsp:nvSpPr>
        <dsp:cNvPr id="0" name=""/>
        <dsp:cNvSpPr/>
      </dsp:nvSpPr>
      <dsp:spPr>
        <a:xfrm>
          <a:off x="2405111" y="3434192"/>
          <a:ext cx="5871771" cy="1937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l-PL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Prezes CAL - dr B. Skrzypczak</a:t>
          </a:r>
          <a:endParaRPr lang="pl-PL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l-PL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Naczelnik KOEFS - I. Grabowska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l-PL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Prof. W. </a:t>
          </a:r>
          <a:r>
            <a:rPr kumimoji="0" lang="pl-PL" sz="25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Theiss</a:t>
          </a:r>
          <a:endParaRPr kumimoji="0" lang="pl-PL" sz="25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2405111" y="3676344"/>
        <a:ext cx="5145316" cy="1452909"/>
      </dsp:txXfrm>
    </dsp:sp>
    <dsp:sp modelId="{F100CBE9-88B5-41BB-8295-E50A8FFBA21E}">
      <dsp:nvSpPr>
        <dsp:cNvPr id="0" name=""/>
        <dsp:cNvSpPr/>
      </dsp:nvSpPr>
      <dsp:spPr>
        <a:xfrm>
          <a:off x="4037" y="3037257"/>
          <a:ext cx="2401074" cy="265770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>
        <a:off x="121248" y="3154468"/>
        <a:ext cx="2166652" cy="242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7D29B-528B-4F6F-A25A-C67CFF5A4F1E}">
      <dsp:nvSpPr>
        <dsp:cNvPr id="0" name=""/>
        <dsp:cNvSpPr/>
      </dsp:nvSpPr>
      <dsp:spPr>
        <a:xfrm>
          <a:off x="42594" y="645"/>
          <a:ext cx="4524672" cy="45246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9008" tIns="53340" rIns="249008" bIns="5334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kern="1200" dirty="0" smtClean="0"/>
            <a:t>Dotychczas odbyło się </a:t>
          </a:r>
          <a:br>
            <a:rPr lang="pl-PL" sz="4200" kern="1200" dirty="0" smtClean="0"/>
          </a:br>
          <a:r>
            <a:rPr lang="pl-PL" sz="4200" kern="1200" dirty="0" smtClean="0"/>
            <a:t>6 </a:t>
          </a:r>
          <a:r>
            <a:rPr lang="pl-PL" sz="4200" kern="1200" dirty="0" smtClean="0"/>
            <a:t>edycji Konkursu</a:t>
          </a:r>
          <a:endParaRPr lang="pl-PL" sz="4200" kern="1200" dirty="0"/>
        </a:p>
      </dsp:txBody>
      <dsp:txXfrm>
        <a:off x="705217" y="663268"/>
        <a:ext cx="3199426" cy="3199426"/>
      </dsp:txXfrm>
    </dsp:sp>
    <dsp:sp modelId="{7927CDAD-2665-4567-B946-BC59E2AA38D2}">
      <dsp:nvSpPr>
        <dsp:cNvPr id="0" name=""/>
        <dsp:cNvSpPr/>
      </dsp:nvSpPr>
      <dsp:spPr>
        <a:xfrm>
          <a:off x="3662332" y="645"/>
          <a:ext cx="4524672" cy="45246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9008" tIns="53340" rIns="249008" bIns="5334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kern="1200" dirty="0" smtClean="0"/>
            <a:t>Wyróżniono w nich </a:t>
          </a:r>
          <a:br>
            <a:rPr lang="pl-PL" sz="4200" kern="1200" dirty="0" smtClean="0"/>
          </a:br>
          <a:r>
            <a:rPr lang="pl-PL" sz="4200" kern="1200" dirty="0" smtClean="0"/>
            <a:t>45 </a:t>
          </a:r>
          <a:r>
            <a:rPr lang="pl-PL" sz="4200" kern="1200" dirty="0" smtClean="0"/>
            <a:t>Animatorów z całej Polski</a:t>
          </a:r>
          <a:endParaRPr lang="pl-PL" sz="4200" kern="1200" dirty="0"/>
        </a:p>
      </dsp:txBody>
      <dsp:txXfrm>
        <a:off x="4324955" y="663268"/>
        <a:ext cx="3199426" cy="3199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66060-B962-4523-BBAA-59C5584FD20F}">
      <dsp:nvSpPr>
        <dsp:cNvPr id="0" name=""/>
        <dsp:cNvSpPr/>
      </dsp:nvSpPr>
      <dsp:spPr>
        <a:xfrm>
          <a:off x="0" y="0"/>
          <a:ext cx="7108781" cy="155537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smtClean="0"/>
            <a:t>Animatorzy to wyjątkowe osoby, formuła konkursu musi odpowiadać na tę wyjątkowość. </a:t>
          </a:r>
          <a:endParaRPr lang="pl-PL" sz="2400" kern="1200" dirty="0"/>
        </a:p>
      </dsp:txBody>
      <dsp:txXfrm>
        <a:off x="45555" y="45555"/>
        <a:ext cx="5430413" cy="1464262"/>
      </dsp:txXfrm>
    </dsp:sp>
    <dsp:sp modelId="{73D6CD79-A9FD-4A4C-A753-A2B5C87B31EA}">
      <dsp:nvSpPr>
        <dsp:cNvPr id="0" name=""/>
        <dsp:cNvSpPr/>
      </dsp:nvSpPr>
      <dsp:spPr>
        <a:xfrm>
          <a:off x="627245" y="1584134"/>
          <a:ext cx="7108781" cy="201630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Wszyscy Wyróżnieni zostają włączeni w prace Kapituły Konkursu. </a:t>
          </a:r>
          <a:br>
            <a:rPr lang="pl-PL" sz="2400" kern="1200" dirty="0" smtClean="0"/>
          </a:br>
          <a:r>
            <a:rPr lang="pl-PL" sz="2400" kern="1200" dirty="0" smtClean="0"/>
            <a:t>To oni ją tworzą, stwarzając platformę wymiany doświadczeń. Jako grupa są silniejsi i mogą więcej zdziałać.</a:t>
          </a:r>
          <a:endParaRPr lang="pl-PL" sz="2400" kern="1200" dirty="0"/>
        </a:p>
      </dsp:txBody>
      <dsp:txXfrm>
        <a:off x="686301" y="1643190"/>
        <a:ext cx="5352431" cy="1898195"/>
      </dsp:txXfrm>
    </dsp:sp>
    <dsp:sp modelId="{BDA97DA3-D0F8-44B5-A735-B54864BCCAC2}">
      <dsp:nvSpPr>
        <dsp:cNvPr id="0" name=""/>
        <dsp:cNvSpPr/>
      </dsp:nvSpPr>
      <dsp:spPr>
        <a:xfrm>
          <a:off x="1254490" y="3629203"/>
          <a:ext cx="7108781" cy="155537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Dla Animatorów satysfakcjonujące i ważne jest to, że ich pracę doceniają ci, którzy sami pracują tą metodą, a nie tylko naukowcy-teoretycy. </a:t>
          </a:r>
          <a:endParaRPr lang="pl-PL" sz="2400" kern="1200" dirty="0"/>
        </a:p>
      </dsp:txBody>
      <dsp:txXfrm>
        <a:off x="1300045" y="3674758"/>
        <a:ext cx="5379433" cy="1464262"/>
      </dsp:txXfrm>
    </dsp:sp>
    <dsp:sp modelId="{DE20AD60-768C-4D08-871C-888D82A140ED}">
      <dsp:nvSpPr>
        <dsp:cNvPr id="0" name=""/>
        <dsp:cNvSpPr/>
      </dsp:nvSpPr>
      <dsp:spPr>
        <a:xfrm>
          <a:off x="6097788" y="1179491"/>
          <a:ext cx="1010992" cy="1010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6325261" y="1179491"/>
        <a:ext cx="556046" cy="760771"/>
      </dsp:txXfrm>
    </dsp:sp>
    <dsp:sp modelId="{9634D4EB-904B-4D41-B51F-EACB2AF674ED}">
      <dsp:nvSpPr>
        <dsp:cNvPr id="0" name=""/>
        <dsp:cNvSpPr/>
      </dsp:nvSpPr>
      <dsp:spPr>
        <a:xfrm>
          <a:off x="6725034" y="2983723"/>
          <a:ext cx="1010992" cy="1010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6952507" y="2983723"/>
        <a:ext cx="556046" cy="760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8EA1C-90B7-4AFD-AA7E-B5EA8A978CF4}">
      <dsp:nvSpPr>
        <dsp:cNvPr id="0" name=""/>
        <dsp:cNvSpPr/>
      </dsp:nvSpPr>
      <dsp:spPr>
        <a:xfrm>
          <a:off x="0" y="360039"/>
          <a:ext cx="7099988" cy="2397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Wyróżnieni dostrzegają, że jest wiele osób, które działają w podobny sposób, że nie są to pojedyncze jednostki. Świadomość tego, jak wiele dzieje się wokół nich, jest dla nich na pewno wspierająca i budująca. </a:t>
          </a:r>
          <a:endParaRPr lang="pl-PL" sz="2400" kern="1200" dirty="0"/>
        </a:p>
      </dsp:txBody>
      <dsp:txXfrm>
        <a:off x="70231" y="430270"/>
        <a:ext cx="4621607" cy="2257404"/>
      </dsp:txXfrm>
    </dsp:sp>
    <dsp:sp modelId="{2037BEC2-92CB-499C-9226-9CC6292DC7C4}">
      <dsp:nvSpPr>
        <dsp:cNvPr id="0" name=""/>
        <dsp:cNvSpPr/>
      </dsp:nvSpPr>
      <dsp:spPr>
        <a:xfrm>
          <a:off x="1252939" y="2930725"/>
          <a:ext cx="7099988" cy="2397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Wyróżnienie Animatora jest też sygnałem dla lokalnej społeczności i lokalnych władz, że jest wśród nich ktoś, kto robi ciekawe, ważne i potrzebne rzeczy. </a:t>
          </a:r>
          <a:endParaRPr lang="pl-PL" sz="2400" kern="1200" dirty="0"/>
        </a:p>
      </dsp:txBody>
      <dsp:txXfrm>
        <a:off x="1323170" y="3000956"/>
        <a:ext cx="4147974" cy="2257404"/>
      </dsp:txXfrm>
    </dsp:sp>
    <dsp:sp modelId="{749FE3BE-137A-4BCE-ACA6-DD2D4FED6513}">
      <dsp:nvSpPr>
        <dsp:cNvPr id="0" name=""/>
        <dsp:cNvSpPr/>
      </dsp:nvSpPr>
      <dsp:spPr>
        <a:xfrm>
          <a:off x="5976665" y="1944216"/>
          <a:ext cx="1558613" cy="15586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6327353" y="1944216"/>
        <a:ext cx="857237" cy="11728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5E8A1-7C52-41C7-9B41-6286177B86FF}">
      <dsp:nvSpPr>
        <dsp:cNvPr id="0" name=""/>
        <dsp:cNvSpPr/>
      </dsp:nvSpPr>
      <dsp:spPr>
        <a:xfrm>
          <a:off x="254909" y="1255"/>
          <a:ext cx="3447752" cy="1379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Zgłoszenia</a:t>
          </a:r>
          <a:endParaRPr lang="pl-PL" sz="2000" kern="1200" dirty="0"/>
        </a:p>
      </dsp:txBody>
      <dsp:txXfrm>
        <a:off x="944459" y="1255"/>
        <a:ext cx="2068652" cy="1379100"/>
      </dsp:txXfrm>
    </dsp:sp>
    <dsp:sp modelId="{E14968DB-039B-4BCB-B91D-2985666D34BB}">
      <dsp:nvSpPr>
        <dsp:cNvPr id="0" name=""/>
        <dsp:cNvSpPr/>
      </dsp:nvSpPr>
      <dsp:spPr>
        <a:xfrm>
          <a:off x="3254453" y="118479"/>
          <a:ext cx="4676769" cy="114465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Przyjmujemy</a:t>
          </a:r>
          <a:br>
            <a:rPr lang="pl-PL" sz="2600" kern="1200" dirty="0" smtClean="0"/>
          </a:br>
          <a:r>
            <a:rPr lang="pl-PL" sz="2600" kern="1200" dirty="0" smtClean="0"/>
            <a:t>od 18 marca 2013 </a:t>
          </a:r>
          <a:r>
            <a:rPr lang="pl-PL" sz="2600" kern="1200" dirty="0" smtClean="0"/>
            <a:t/>
          </a:r>
          <a:br>
            <a:rPr lang="pl-PL" sz="2600" kern="1200" dirty="0" smtClean="0"/>
          </a:br>
          <a:r>
            <a:rPr lang="pl-PL" sz="2600" b="0" kern="1200" dirty="0" smtClean="0"/>
            <a:t>do </a:t>
          </a:r>
          <a:r>
            <a:rPr lang="pl-PL" sz="2600" b="0" kern="1200" dirty="0" smtClean="0"/>
            <a:t>20 </a:t>
          </a:r>
          <a:r>
            <a:rPr lang="pl-PL" sz="2600" b="0" kern="1200" dirty="0" smtClean="0"/>
            <a:t>maja </a:t>
          </a:r>
          <a:r>
            <a:rPr lang="pl-PL" sz="2600" b="0" kern="1200" dirty="0" smtClean="0"/>
            <a:t>2013</a:t>
          </a:r>
          <a:endParaRPr lang="pl-PL" sz="2600" b="0" kern="1200" dirty="0"/>
        </a:p>
      </dsp:txBody>
      <dsp:txXfrm>
        <a:off x="3826780" y="118479"/>
        <a:ext cx="3532116" cy="1144653"/>
      </dsp:txXfrm>
    </dsp:sp>
    <dsp:sp modelId="{9FBF1615-7574-4978-AD53-B0DC1C6976D3}">
      <dsp:nvSpPr>
        <dsp:cNvPr id="0" name=""/>
        <dsp:cNvSpPr/>
      </dsp:nvSpPr>
      <dsp:spPr>
        <a:xfrm>
          <a:off x="254909" y="1573431"/>
          <a:ext cx="3447752" cy="1379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Rozstrzygnięcie</a:t>
          </a:r>
          <a:endParaRPr lang="pl-PL" sz="2000" kern="1200" dirty="0"/>
        </a:p>
      </dsp:txBody>
      <dsp:txXfrm>
        <a:off x="944459" y="1573431"/>
        <a:ext cx="2068652" cy="1379100"/>
      </dsp:txXfrm>
    </dsp:sp>
    <dsp:sp modelId="{5370CD0C-19A3-485D-8305-E278C4048C58}">
      <dsp:nvSpPr>
        <dsp:cNvPr id="0" name=""/>
        <dsp:cNvSpPr/>
      </dsp:nvSpPr>
      <dsp:spPr>
        <a:xfrm>
          <a:off x="3254453" y="1690654"/>
          <a:ext cx="4576239" cy="114465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Prace Kapituły trwają w </a:t>
          </a:r>
          <a:br>
            <a:rPr lang="pl-PL" sz="2600" kern="1200" dirty="0" smtClean="0"/>
          </a:br>
          <a:r>
            <a:rPr lang="pl-PL" sz="2600" b="0" kern="1200" dirty="0" smtClean="0"/>
            <a:t>czerwcu- sierpniu </a:t>
          </a:r>
          <a:r>
            <a:rPr lang="pl-PL" sz="2600" b="0" kern="1200" dirty="0" smtClean="0"/>
            <a:t>2013</a:t>
          </a:r>
          <a:endParaRPr lang="pl-PL" sz="2600" b="0" kern="1200" dirty="0"/>
        </a:p>
      </dsp:txBody>
      <dsp:txXfrm>
        <a:off x="3826780" y="1690654"/>
        <a:ext cx="3431586" cy="1144653"/>
      </dsp:txXfrm>
    </dsp:sp>
    <dsp:sp modelId="{886DD796-F4D2-4677-A7D0-1D51C5ED5C47}">
      <dsp:nvSpPr>
        <dsp:cNvPr id="0" name=""/>
        <dsp:cNvSpPr/>
      </dsp:nvSpPr>
      <dsp:spPr>
        <a:xfrm>
          <a:off x="254909" y="3145606"/>
          <a:ext cx="3447752" cy="1379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Wręczenie wyróżnień</a:t>
          </a:r>
          <a:endParaRPr lang="pl-PL" sz="2000" kern="1200" dirty="0"/>
        </a:p>
      </dsp:txBody>
      <dsp:txXfrm>
        <a:off x="944459" y="3145606"/>
        <a:ext cx="2068652" cy="1379100"/>
      </dsp:txXfrm>
    </dsp:sp>
    <dsp:sp modelId="{5CBF61FB-28F8-4D83-97B1-799F76875071}">
      <dsp:nvSpPr>
        <dsp:cNvPr id="0" name=""/>
        <dsp:cNvSpPr/>
      </dsp:nvSpPr>
      <dsp:spPr>
        <a:xfrm>
          <a:off x="3254453" y="3262829"/>
          <a:ext cx="4720237" cy="114465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Podczas </a:t>
          </a:r>
          <a:r>
            <a:rPr lang="pl-PL" sz="2600" kern="1200" dirty="0" smtClean="0"/>
            <a:t>uroczystej gali wrzesień/ październik</a:t>
          </a:r>
          <a:r>
            <a:rPr lang="pl-PL" sz="2600" b="0" kern="1200" dirty="0" smtClean="0"/>
            <a:t> 2013</a:t>
          </a:r>
          <a:endParaRPr lang="pl-PL" sz="2600" b="0" kern="1200" dirty="0"/>
        </a:p>
      </dsp:txBody>
      <dsp:txXfrm>
        <a:off x="3826780" y="3262829"/>
        <a:ext cx="3575584" cy="1144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9A44B-ECE7-4436-BFD9-EA0439C28814}">
      <dsp:nvSpPr>
        <dsp:cNvPr id="0" name=""/>
        <dsp:cNvSpPr/>
      </dsp:nvSpPr>
      <dsp:spPr>
        <a:xfrm>
          <a:off x="73264" y="160072"/>
          <a:ext cx="1931348" cy="1795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Elektronicznie wypełniony formularz zgłoszeniowy</a:t>
          </a:r>
          <a:endParaRPr lang="pl-PL" sz="1800" kern="1200" dirty="0"/>
        </a:p>
      </dsp:txBody>
      <dsp:txXfrm>
        <a:off x="356103" y="423022"/>
        <a:ext cx="1365670" cy="1269634"/>
      </dsp:txXfrm>
    </dsp:sp>
    <dsp:sp modelId="{E401948C-36CB-48A5-9211-1CD35056118F}">
      <dsp:nvSpPr>
        <dsp:cNvPr id="0" name=""/>
        <dsp:cNvSpPr/>
      </dsp:nvSpPr>
      <dsp:spPr>
        <a:xfrm>
          <a:off x="885571" y="1998549"/>
          <a:ext cx="306734" cy="30673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926229" y="2115844"/>
        <a:ext cx="225418" cy="72144"/>
      </dsp:txXfrm>
    </dsp:sp>
    <dsp:sp modelId="{30FB2CE5-7D1F-4661-A880-CA0A4F7228A5}">
      <dsp:nvSpPr>
        <dsp:cNvPr id="0" name=""/>
        <dsp:cNvSpPr/>
      </dsp:nvSpPr>
      <dsp:spPr>
        <a:xfrm>
          <a:off x="732" y="2348227"/>
          <a:ext cx="2076413" cy="201766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Dwie rekomendacje od osób, grup, instytucji, środowiska</a:t>
          </a:r>
          <a:endParaRPr lang="pl-PL" sz="1800" kern="1200" dirty="0"/>
        </a:p>
      </dsp:txBody>
      <dsp:txXfrm>
        <a:off x="304816" y="2643707"/>
        <a:ext cx="1468245" cy="1426702"/>
      </dsp:txXfrm>
    </dsp:sp>
    <dsp:sp modelId="{F9D6B180-3E43-403E-B338-7E1DA0DAB22F}">
      <dsp:nvSpPr>
        <dsp:cNvPr id="0" name=""/>
        <dsp:cNvSpPr/>
      </dsp:nvSpPr>
      <dsp:spPr>
        <a:xfrm>
          <a:off x="2156473" y="2164614"/>
          <a:ext cx="168175" cy="196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2156473" y="2203961"/>
        <a:ext cx="117723" cy="118039"/>
      </dsp:txXfrm>
    </dsp:sp>
    <dsp:sp modelId="{3442E43D-B5A6-44CF-AD69-E4913ED28AAD}">
      <dsp:nvSpPr>
        <dsp:cNvPr id="0" name=""/>
        <dsp:cNvSpPr/>
      </dsp:nvSpPr>
      <dsp:spPr>
        <a:xfrm>
          <a:off x="2394457" y="1286946"/>
          <a:ext cx="2141314" cy="1952069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Pełne zgłoszenie do Konkursu</a:t>
          </a:r>
          <a:endParaRPr lang="pl-PL" sz="2300" kern="1200" dirty="0"/>
        </a:p>
      </dsp:txBody>
      <dsp:txXfrm>
        <a:off x="2708045" y="1572820"/>
        <a:ext cx="1514138" cy="1380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E250858-AE68-4108-89AD-697D7AA7D851}" type="datetimeFigureOut">
              <a:rPr lang="pl-PL"/>
              <a:pPr/>
              <a:t>2013-03-20</a:t>
            </a:fld>
            <a:endParaRPr lang="pl-PL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48E1B6-4117-43F2-BBAF-23F97253EA4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207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F3F98B-622F-4E9F-B7CB-F345489A47E1}" type="datetimeFigureOut">
              <a:rPr lang="pl-PL"/>
              <a:pPr/>
              <a:t>2013-03-20</a:t>
            </a:fld>
            <a:endParaRPr lang="pl-PL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AA1FEA7-30C0-4D26-AFD7-B52E69E2F15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061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9E65-511A-4BCC-A880-CCA15A3409C5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9FD5-9282-4512-97AA-B0E90596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2445-EB20-41C2-B311-6A570823240E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B78E-C286-4B1E-855D-8FFE88CE54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15C8-5663-4143-9FD8-E9133CF4403D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CCAC-FFDB-4C56-84BB-84B0E19726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114E-B622-4591-84B3-8EE902CE1BEE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722C-5460-4F94-BACB-ECE53E2569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90E9-A9FC-4D50-9F51-0F5CCD167E79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FDC7-4891-4BF9-BB58-0898C223B9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1B559-C492-4B91-A4EC-B42F4C873E16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7E68-DAAB-40A6-8609-8CFB30889D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6D9A-F0A6-4CDA-9ADC-3D9FA975FBCF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1BB2-C86F-472B-84B2-E201706F5C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D2CE-8D2B-4572-9F3F-554559405021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9D55-5301-4550-94FC-F33DF9C748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D447-8A12-4558-83A0-FBED16E437F3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BD71-0C73-42BD-9190-ADB8D17DE6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86FE0-F3F9-4FE2-B674-B39B9A3D6AD7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2F5B-DFA3-48BF-845B-C490729C8A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DBBC-73D7-4823-91A2-17681CD73C7D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AF2E-554D-4CDB-929D-64C424BFB7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BB32F9-DE68-4FAF-952F-3D5F85AE6066}" type="datetimeFigureOut">
              <a:rPr lang="pl-PL"/>
              <a:pPr>
                <a:defRPr/>
              </a:pPr>
              <a:t>2013-03-20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DEE38-E30A-45AA-A5F4-2E8F368451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.org.p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go.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TYP_Animatorzy_PR NOWY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585" y="764704"/>
            <a:ext cx="9020415" cy="502990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Wyróżnienie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dirty="0" smtClean="0"/>
              <a:t>Wszyscy Wyróżnieni w Konkursie otrzymają statuetkę oraz dyplom, wręczany podczas Konferencji Na Recz Aktywizacji i Rozwoju Społeczności Lokalnych,</a:t>
            </a:r>
          </a:p>
          <a:p>
            <a:r>
              <a:rPr lang="pl-PL" dirty="0" smtClean="0"/>
              <a:t>Opis sylwetek umieszczany jest zarówno na stronie </a:t>
            </a:r>
            <a:r>
              <a:rPr lang="pl-PL" dirty="0" err="1" smtClean="0">
                <a:solidFill>
                  <a:schemeClr val="accent1"/>
                </a:solidFill>
                <a:hlinkClick r:id="rId3"/>
              </a:rPr>
              <a:t>www.cal.org.pl</a:t>
            </a:r>
            <a:r>
              <a:rPr lang="pl-PL" dirty="0" smtClean="0">
                <a:solidFill>
                  <a:schemeClr val="accent1"/>
                </a:solidFill>
              </a:rPr>
              <a:t>, </a:t>
            </a:r>
            <a:r>
              <a:rPr lang="pl-PL" dirty="0" err="1" smtClean="0">
                <a:solidFill>
                  <a:schemeClr val="accent1"/>
                </a:solidFill>
              </a:rPr>
              <a:t>www.roefs.pl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smtClean="0"/>
              <a:t>jak i stronie patrona medialnego </a:t>
            </a:r>
            <a:r>
              <a:rPr lang="pl-PL" dirty="0" err="1" smtClean="0">
                <a:solidFill>
                  <a:schemeClr val="accent1"/>
                </a:solidFill>
                <a:hlinkClick r:id="rId4"/>
              </a:rPr>
              <a:t>www.ngo.pl</a:t>
            </a:r>
            <a:endParaRPr lang="pl-PL" dirty="0" smtClean="0">
              <a:solidFill>
                <a:schemeClr val="accent1"/>
              </a:solidFill>
            </a:endParaRPr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Wręczenie Wyróżnień</a:t>
            </a:r>
          </a:p>
        </p:txBody>
      </p:sp>
      <p:pic>
        <p:nvPicPr>
          <p:cNvPr id="5" name="Symbol zastępczy zawartości 4" descr="IV-KOEFS-2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8588" y="1600200"/>
            <a:ext cx="678682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 w mediach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3429000"/>
            <a:ext cx="6552728" cy="244827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dirty="0" smtClean="0"/>
              <a:t>Patronem medialnym konkursu jest </a:t>
            </a:r>
          </a:p>
          <a:p>
            <a:pPr algn="ctr">
              <a:buNone/>
            </a:pPr>
            <a:r>
              <a:rPr lang="pl-PL" dirty="0" smtClean="0"/>
              <a:t>PORTAL NGO.PL</a:t>
            </a:r>
          </a:p>
        </p:txBody>
      </p:sp>
      <p:pic>
        <p:nvPicPr>
          <p:cNvPr id="1026" name="Picture 2" descr="ngo_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2304256" cy="15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Wyróżnieni- Kapituła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dirty="0" smtClean="0"/>
              <a:t>Wyróżnieni, jako członkowie Kapituły Konkursu mają okazję spotykać się zarówno w związku z </a:t>
            </a:r>
            <a:r>
              <a:rPr lang="pl-PL" b="1" dirty="0" smtClean="0"/>
              <a:t>pracami Kapituły </a:t>
            </a:r>
            <a:r>
              <a:rPr lang="pl-PL" dirty="0" smtClean="0"/>
              <a:t>(spotkania wyjazdowe, połączone z wizytą studyjną), jak i podczas dorocznego spotkania Animatorów w ramach </a:t>
            </a:r>
            <a:r>
              <a:rPr lang="pl-PL" b="1" dirty="0" smtClean="0"/>
              <a:t>Ogólnopolskiego</a:t>
            </a:r>
            <a:r>
              <a:rPr lang="pl-PL" dirty="0" smtClean="0"/>
              <a:t> </a:t>
            </a:r>
            <a:r>
              <a:rPr lang="pl-PL" b="1" dirty="0" smtClean="0"/>
              <a:t>Forum Animatorów Społecznych </a:t>
            </a:r>
            <a:endParaRPr lang="pl-PL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Harmonogram Konkursu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4568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Zgłoszenie do Konkursu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half" idx="1"/>
          </p:nvPr>
        </p:nvGraphicFramePr>
        <p:xfrm>
          <a:off x="323528" y="1268760"/>
          <a:ext cx="45365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5" name="Rectangle 5"/>
          <p:cNvSpPr>
            <a:spLocks noGrp="1"/>
          </p:cNvSpPr>
          <p:nvPr>
            <p:ph sz="half" idx="2"/>
          </p:nvPr>
        </p:nvSpPr>
        <p:spPr>
          <a:xfrm>
            <a:off x="6012160" y="1556792"/>
            <a:ext cx="2232248" cy="4709120"/>
          </a:xfrm>
        </p:spPr>
        <p:txBody>
          <a:bodyPr anchor="ctr"/>
          <a:lstStyle/>
          <a:p>
            <a:pPr>
              <a:lnSpc>
                <a:spcPct val="130000"/>
              </a:lnSpc>
              <a:buFont typeface="Arial" charset="0"/>
              <a:buNone/>
            </a:pPr>
            <a:r>
              <a:rPr lang="pl-PL" sz="2000" dirty="0" smtClean="0"/>
              <a:t>Zgłoszenie może 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pl-PL" sz="2000" dirty="0" smtClean="0"/>
              <a:t>wysłać każdy, kto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pl-PL" sz="2000" dirty="0" smtClean="0"/>
              <a:t> zauważa aktywne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pl-PL" sz="2000" dirty="0" smtClean="0"/>
              <a:t> osoby w swoim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pl-PL" sz="2000" dirty="0" smtClean="0"/>
              <a:t> środowisku.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704211" cy="19441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sz="4000" dirty="0" smtClean="0">
                <a:latin typeface="Arial" charset="0"/>
              </a:rPr>
              <a:t>Szczegółowe informacje </a:t>
            </a:r>
            <a:br>
              <a:rPr lang="pl-PL" sz="4000" dirty="0" smtClean="0">
                <a:latin typeface="Arial" charset="0"/>
              </a:rPr>
            </a:br>
            <a:r>
              <a:rPr lang="pl-PL" sz="4000" dirty="0" smtClean="0">
                <a:latin typeface="Arial" charset="0"/>
              </a:rPr>
              <a:t>o konkursie znajdują się na stronie:</a:t>
            </a:r>
          </a:p>
        </p:txBody>
      </p:sp>
      <p:sp>
        <p:nvSpPr>
          <p:cNvPr id="26630" name="Rectang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4800" smtClean="0">
                <a:solidFill>
                  <a:schemeClr val="hlink"/>
                </a:solidFill>
                <a:latin typeface="Arial" charset="0"/>
              </a:rPr>
              <a:t>www.cal.org.pl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Skąd pomysł?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buFont typeface="Arial" charset="0"/>
              <a:buNone/>
            </a:pPr>
            <a:r>
              <a:rPr lang="pl-PL" sz="3600" i="1" smtClean="0">
                <a:solidFill>
                  <a:srgbClr val="FFFFFF"/>
                </a:solidFill>
              </a:rPr>
              <a:t>	Pomysł na konkurs pojawił się w celu wyróżnienia i promocji działalności Animatorów i Animatorek Społecznych – </a:t>
            </a:r>
            <a:br>
              <a:rPr lang="pl-PL" sz="3600" i="1" smtClean="0">
                <a:solidFill>
                  <a:srgbClr val="FFFFFF"/>
                </a:solidFill>
              </a:rPr>
            </a:br>
            <a:r>
              <a:rPr lang="pl-PL" sz="3600" i="1" smtClean="0">
                <a:solidFill>
                  <a:srgbClr val="FFFFFF"/>
                </a:solidFill>
              </a:rPr>
              <a:t>osób, które zarówno swoją postawą, </a:t>
            </a:r>
          </a:p>
          <a:p>
            <a:pPr>
              <a:buFont typeface="Arial" charset="0"/>
              <a:buNone/>
            </a:pPr>
            <a:r>
              <a:rPr lang="pl-PL" sz="3600" i="1" smtClean="0">
                <a:solidFill>
                  <a:srgbClr val="FFFFFF"/>
                </a:solidFill>
              </a:rPr>
              <a:t>	jak i pracą w swoim środowisku, przyczyniają się do rozwoju społeczności lokalnej.</a:t>
            </a:r>
            <a:endParaRPr lang="pl-PL" sz="36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mtClean="0"/>
              <a:t>Patronka Konkursu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600200"/>
            <a:ext cx="5834063" cy="47085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i="1" smtClean="0">
                <a:solidFill>
                  <a:srgbClr val="FFFFFF"/>
                </a:solidFill>
              </a:rPr>
              <a:t>	</a:t>
            </a:r>
            <a:r>
              <a:rPr lang="pl-PL" sz="2800" i="1" smtClean="0">
                <a:solidFill>
                  <a:srgbClr val="FFFFFF"/>
                </a:solidFill>
              </a:rPr>
              <a:t>Patronką konkursu jest </a:t>
            </a:r>
            <a:br>
              <a:rPr lang="pl-PL" sz="2800" i="1" smtClean="0">
                <a:solidFill>
                  <a:srgbClr val="FFFFFF"/>
                </a:solidFill>
              </a:rPr>
            </a:br>
            <a:r>
              <a:rPr lang="pl-PL" sz="2800" i="1" smtClean="0">
                <a:solidFill>
                  <a:srgbClr val="FFFFFF"/>
                </a:solidFill>
              </a:rPr>
              <a:t>	</a:t>
            </a:r>
            <a:r>
              <a:rPr lang="pl-PL" sz="2800" b="1" i="1" smtClean="0">
                <a:solidFill>
                  <a:srgbClr val="FFFFFF"/>
                </a:solidFill>
              </a:rPr>
              <a:t>Helena Radlińska</a:t>
            </a:r>
            <a:r>
              <a:rPr lang="pl-PL" sz="2800" i="1" smtClean="0">
                <a:solidFill>
                  <a:srgbClr val="FFFFFF"/>
                </a:solidFill>
              </a:rPr>
              <a:t>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2800" i="1" smtClean="0">
                <a:solidFill>
                  <a:srgbClr val="FFFFFF"/>
                </a:solidFill>
              </a:rPr>
              <a:t>twórczyni pedagogiki społecznej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2800" i="1" smtClean="0">
                <a:solidFill>
                  <a:srgbClr val="FFFFFF"/>
                </a:solidFill>
              </a:rPr>
              <a:t>w Polsce, która jak nikt inny wiedziała,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2800" i="1" smtClean="0">
                <a:solidFill>
                  <a:srgbClr val="FFFFFF"/>
                </a:solidFill>
              </a:rPr>
              <a:t>że animatorzy są potrzebni,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2800" i="1" smtClean="0">
                <a:solidFill>
                  <a:srgbClr val="FFFFFF"/>
                </a:solidFill>
              </a:rPr>
              <a:t>by społeczność lokalna rozwijała się</a:t>
            </a:r>
            <a:r>
              <a:rPr lang="pl-PL" sz="280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2800" i="1" smtClean="0">
                <a:solidFill>
                  <a:srgbClr val="FFFFFF"/>
                </a:solidFill>
              </a:rPr>
              <a:t>Radlińska dostrzegła siły społeczne,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2800" i="1" smtClean="0">
                <a:solidFill>
                  <a:srgbClr val="FFFFFF"/>
                </a:solidFill>
              </a:rPr>
              <a:t>czyli zależność między jednostką,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2800" i="1" smtClean="0">
                <a:solidFill>
                  <a:srgbClr val="FFFFFF"/>
                </a:solidFill>
              </a:rPr>
              <a:t>a środowiskiem, na której bazują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2800" i="1" smtClean="0">
                <a:solidFill>
                  <a:srgbClr val="FFFFFF"/>
                </a:solidFill>
              </a:rPr>
              <a:t>w swojej pracy Animatorzy.</a:t>
            </a:r>
          </a:p>
        </p:txBody>
      </p:sp>
      <p:pic>
        <p:nvPicPr>
          <p:cNvPr id="15363" name="Obraz 3" descr="H.Radlińska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692150"/>
            <a:ext cx="25161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Pomysłodawca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70912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Pomysłodawcą Konkursu jest Centrum Wspierania Aktywności Lokalnej CAL.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Od </a:t>
            </a:r>
            <a:r>
              <a:rPr lang="pl-PL" dirty="0" smtClean="0"/>
              <a:t>6 </a:t>
            </a:r>
            <a:r>
              <a:rPr lang="pl-PL" dirty="0" smtClean="0"/>
              <a:t>lat współorganizatorem Konkursu jest Krajowy Ośrodek Europejskiego Funduszu Społecznego działający w ramach Centrum Projektów Europejskich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2"/>
          </p:nvPr>
        </p:nvGraphicFramePr>
        <p:xfrm>
          <a:off x="4859338" y="1628775"/>
          <a:ext cx="4038600" cy="391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195851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noFill/>
                  </a:tcPr>
                </a:tc>
              </a:tr>
              <a:tr h="195851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6396" name="Obraz 6" descr="logo_KOEF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113" y="4002088"/>
            <a:ext cx="339566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logotyp_cal_tag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7488" y="2244808"/>
            <a:ext cx="3196920" cy="116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23528" y="1124744"/>
          <a:ext cx="828092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0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mtClean="0"/>
              <a:t>Kapituła Konkursu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Dorobek konkursu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5790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Kim są Animatorzy wyróżnieni w Konkursie?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Calibri" pitchFamily="34" charset="0"/>
              <a:buChar char="―"/>
              <a:defRPr/>
            </a:pPr>
            <a:r>
              <a:rPr lang="pl-PL" dirty="0" smtClean="0"/>
              <a:t>Pochodzą i działają w różnych środowiskach – w dużych miastach, małych miasteczkach, na wsi.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―"/>
              <a:defRPr/>
            </a:pPr>
            <a:r>
              <a:rPr lang="pl-PL" dirty="0" smtClean="0"/>
              <a:t>Pracują w lub przy szkole, domu kultury, ośrodku pomocy społecznej, bibliotece, parafii.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―"/>
              <a:defRPr/>
            </a:pPr>
            <a:r>
              <a:rPr lang="pl-PL" dirty="0" smtClean="0"/>
              <a:t>Pracują z dorosłymi, dziećmi, mieszkańcami.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―"/>
              <a:defRPr/>
            </a:pPr>
            <a:r>
              <a:rPr lang="pl-PL" dirty="0" smtClean="0"/>
              <a:t>Pracują z ludźmi i dla ludzi.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Co daje wyróżnienie w Konkursie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3632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Co daje wyróżnienie w Konkursie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395</TotalTime>
  <Words>386</Words>
  <Application>Microsoft Office PowerPoint</Application>
  <PresentationFormat>Pokaz na ekranie (4:3)</PresentationFormat>
  <Paragraphs>63</Paragraphs>
  <Slides>16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Skąd pomysł?</vt:lpstr>
      <vt:lpstr>Patronka Konkursu</vt:lpstr>
      <vt:lpstr>Pomysłodawca</vt:lpstr>
      <vt:lpstr>Kapituła Konkursu</vt:lpstr>
      <vt:lpstr>Dorobek konkursu</vt:lpstr>
      <vt:lpstr>Kim są Animatorzy wyróżnieni w Konkursie?</vt:lpstr>
      <vt:lpstr>Co daje wyróżnienie w Konkursie</vt:lpstr>
      <vt:lpstr>Co daje wyróżnienie w Konkursie</vt:lpstr>
      <vt:lpstr>Wyróżnienie</vt:lpstr>
      <vt:lpstr>Wręczenie Wyróżnień</vt:lpstr>
      <vt:lpstr>Konkurs w mediach</vt:lpstr>
      <vt:lpstr>Wyróżnieni- Kapituła</vt:lpstr>
      <vt:lpstr>Harmonogram Konkursu</vt:lpstr>
      <vt:lpstr>Zgłoszenie do Konkursu</vt:lpstr>
      <vt:lpstr>Szczegółowe informacje  o konkursie znajdują się na stronie: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abadelek</dc:creator>
  <cp:lastModifiedBy>Agnieszka Badełek</cp:lastModifiedBy>
  <cp:revision>44</cp:revision>
  <dcterms:created xsi:type="dcterms:W3CDTF">2010-10-26T11:52:08Z</dcterms:created>
  <dcterms:modified xsi:type="dcterms:W3CDTF">2013-03-20T09:28:38Z</dcterms:modified>
</cp:coreProperties>
</file>